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2" r:id="rId4"/>
    <p:sldId id="290" r:id="rId5"/>
    <p:sldId id="301" r:id="rId6"/>
    <p:sldId id="268" r:id="rId7"/>
    <p:sldId id="262" r:id="rId8"/>
    <p:sldId id="272" r:id="rId9"/>
    <p:sldId id="277" r:id="rId10"/>
    <p:sldId id="302" r:id="rId11"/>
    <p:sldId id="269" r:id="rId12"/>
    <p:sldId id="286" r:id="rId13"/>
    <p:sldId id="271" r:id="rId14"/>
    <p:sldId id="298" r:id="rId15"/>
    <p:sldId id="299" r:id="rId16"/>
  </p:sldIdLst>
  <p:sldSz cx="12192000" cy="6858000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B1939A-1B73-4697-9539-CDC231193081}">
          <p14:sldIdLst>
            <p14:sldId id="258"/>
            <p14:sldId id="259"/>
            <p14:sldId id="292"/>
            <p14:sldId id="290"/>
            <p14:sldId id="301"/>
            <p14:sldId id="268"/>
            <p14:sldId id="262"/>
            <p14:sldId id="272"/>
            <p14:sldId id="277"/>
            <p14:sldId id="302"/>
            <p14:sldId id="269"/>
            <p14:sldId id="286"/>
            <p14:sldId id="271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4BD9D-E2E3-41F1-9A52-024D813E8890}" v="79" dt="2023-01-17T17:52:52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Marie Michel" userId="c6c326ddbd9b8482" providerId="LiveId" clId="{6534BD9D-E2E3-41F1-9A52-024D813E8890}"/>
    <pc:docChg chg="undo custSel addSld delSld modSld sldOrd addSection delSection modSection">
      <pc:chgData name="Jane Marie Michel" userId="c6c326ddbd9b8482" providerId="LiveId" clId="{6534BD9D-E2E3-41F1-9A52-024D813E8890}" dt="2023-01-19T14:06:11.001" v="2808" actId="2696"/>
      <pc:docMkLst>
        <pc:docMk/>
      </pc:docMkLst>
      <pc:sldChg chg="del ord">
        <pc:chgData name="Jane Marie Michel" userId="c6c326ddbd9b8482" providerId="LiveId" clId="{6534BD9D-E2E3-41F1-9A52-024D813E8890}" dt="2023-01-18T17:30:33.463" v="2800" actId="2696"/>
        <pc:sldMkLst>
          <pc:docMk/>
          <pc:sldMk cId="1479013039" sldId="256"/>
        </pc:sldMkLst>
      </pc:sldChg>
      <pc:sldChg chg="addSp delSp modSp new del mod">
        <pc:chgData name="Jane Marie Michel" userId="c6c326ddbd9b8482" providerId="LiveId" clId="{6534BD9D-E2E3-41F1-9A52-024D813E8890}" dt="2022-12-08T14:20:31.144" v="459" actId="2696"/>
        <pc:sldMkLst>
          <pc:docMk/>
          <pc:sldMk cId="1329460272" sldId="257"/>
        </pc:sldMkLst>
        <pc:spChg chg="mod">
          <ac:chgData name="Jane Marie Michel" userId="c6c326ddbd9b8482" providerId="LiveId" clId="{6534BD9D-E2E3-41F1-9A52-024D813E8890}" dt="2022-12-08T14:08:13.148" v="446" actId="255"/>
          <ac:spMkLst>
            <pc:docMk/>
            <pc:sldMk cId="1329460272" sldId="257"/>
            <ac:spMk id="2" creationId="{1B615BEB-DB34-3476-E0F4-C58E8C4D5AC7}"/>
          </ac:spMkLst>
        </pc:spChg>
        <pc:spChg chg="del">
          <ac:chgData name="Jane Marie Michel" userId="c6c326ddbd9b8482" providerId="LiveId" clId="{6534BD9D-E2E3-41F1-9A52-024D813E8890}" dt="2022-11-30T17:55:34.962" v="1"/>
          <ac:spMkLst>
            <pc:docMk/>
            <pc:sldMk cId="1329460272" sldId="257"/>
            <ac:spMk id="3" creationId="{AA771306-4151-BC21-BBC3-0C4AF80F2D51}"/>
          </ac:spMkLst>
        </pc:spChg>
        <pc:picChg chg="add mod">
          <ac:chgData name="Jane Marie Michel" userId="c6c326ddbd9b8482" providerId="LiveId" clId="{6534BD9D-E2E3-41F1-9A52-024D813E8890}" dt="2022-11-30T17:55:34.962" v="1"/>
          <ac:picMkLst>
            <pc:docMk/>
            <pc:sldMk cId="1329460272" sldId="257"/>
            <ac:picMk id="1026" creationId="{20D8F381-EED9-4F02-8815-7BB016917EDF}"/>
          </ac:picMkLst>
        </pc:picChg>
      </pc:sldChg>
      <pc:sldChg chg="addSp delSp modSp new del mod">
        <pc:chgData name="Jane Marie Michel" userId="c6c326ddbd9b8482" providerId="LiveId" clId="{6534BD9D-E2E3-41F1-9A52-024D813E8890}" dt="2022-12-04T20:59:40.442" v="22" actId="2696"/>
        <pc:sldMkLst>
          <pc:docMk/>
          <pc:sldMk cId="2033189835" sldId="258"/>
        </pc:sldMkLst>
        <pc:spChg chg="del">
          <ac:chgData name="Jane Marie Michel" userId="c6c326ddbd9b8482" providerId="LiveId" clId="{6534BD9D-E2E3-41F1-9A52-024D813E8890}" dt="2022-12-04T18:58:39.955" v="3"/>
          <ac:spMkLst>
            <pc:docMk/>
            <pc:sldMk cId="2033189835" sldId="258"/>
            <ac:spMk id="3" creationId="{B1379B8F-E2E1-3BF4-2FAF-A603A2E3EAFB}"/>
          </ac:spMkLst>
        </pc:spChg>
        <pc:picChg chg="add mod">
          <ac:chgData name="Jane Marie Michel" userId="c6c326ddbd9b8482" providerId="LiveId" clId="{6534BD9D-E2E3-41F1-9A52-024D813E8890}" dt="2022-12-04T18:59:08.391" v="5" actId="14100"/>
          <ac:picMkLst>
            <pc:docMk/>
            <pc:sldMk cId="2033189835" sldId="258"/>
            <ac:picMk id="4" creationId="{10D095DD-B69F-7DC6-BFC6-A1D8E4BF9FF3}"/>
          </ac:picMkLst>
        </pc:picChg>
      </pc:sldChg>
      <pc:sldChg chg="addSp delSp modSp new mod ord setBg">
        <pc:chgData name="Jane Marie Michel" userId="c6c326ddbd9b8482" providerId="LiveId" clId="{6534BD9D-E2E3-41F1-9A52-024D813E8890}" dt="2022-12-11T17:41:00.164" v="1195" actId="20577"/>
        <pc:sldMkLst>
          <pc:docMk/>
          <pc:sldMk cId="3740583399" sldId="258"/>
        </pc:sldMkLst>
        <pc:spChg chg="mod">
          <ac:chgData name="Jane Marie Michel" userId="c6c326ddbd9b8482" providerId="LiveId" clId="{6534BD9D-E2E3-41F1-9A52-024D813E8890}" dt="2022-12-08T13:56:51.575" v="242" actId="21"/>
          <ac:spMkLst>
            <pc:docMk/>
            <pc:sldMk cId="3740583399" sldId="258"/>
            <ac:spMk id="2" creationId="{4956AE1A-AD7E-A2BD-80A8-97F01DF7B6FD}"/>
          </ac:spMkLst>
        </pc:spChg>
        <pc:spChg chg="mod">
          <ac:chgData name="Jane Marie Michel" userId="c6c326ddbd9b8482" providerId="LiveId" clId="{6534BD9D-E2E3-41F1-9A52-024D813E8890}" dt="2022-12-11T17:41:00.164" v="1195" actId="20577"/>
          <ac:spMkLst>
            <pc:docMk/>
            <pc:sldMk cId="3740583399" sldId="258"/>
            <ac:spMk id="3" creationId="{B04B69F5-15C2-51B7-AACD-1804EE477F78}"/>
          </ac:spMkLst>
        </pc:spChg>
        <pc:spChg chg="add del">
          <ac:chgData name="Jane Marie Michel" userId="c6c326ddbd9b8482" providerId="LiveId" clId="{6534BD9D-E2E3-41F1-9A52-024D813E8890}" dt="2022-12-08T13:52:32.638" v="176" actId="26606"/>
          <ac:spMkLst>
            <pc:docMk/>
            <pc:sldMk cId="3740583399" sldId="258"/>
            <ac:spMk id="8" creationId="{4BC99CB9-DDAD-44A2-8A1C-E3AF4E72DF5C}"/>
          </ac:spMkLst>
        </pc:spChg>
        <pc:spChg chg="add del">
          <ac:chgData name="Jane Marie Michel" userId="c6c326ddbd9b8482" providerId="LiveId" clId="{6534BD9D-E2E3-41F1-9A52-024D813E8890}" dt="2022-12-08T13:52:32.638" v="176" actId="26606"/>
          <ac:spMkLst>
            <pc:docMk/>
            <pc:sldMk cId="3740583399" sldId="258"/>
            <ac:spMk id="10" creationId="{64053CBF-3932-45FF-8285-EE5146085F3A}"/>
          </ac:spMkLst>
        </pc:spChg>
        <pc:spChg chg="add del">
          <ac:chgData name="Jane Marie Michel" userId="c6c326ddbd9b8482" providerId="LiveId" clId="{6534BD9D-E2E3-41F1-9A52-024D813E8890}" dt="2022-12-08T13:52:42.552" v="178" actId="26606"/>
          <ac:spMkLst>
            <pc:docMk/>
            <pc:sldMk cId="3740583399" sldId="258"/>
            <ac:spMk id="24" creationId="{4BC99CB9-DDAD-44A2-8A1C-E3AF4E72DF5C}"/>
          </ac:spMkLst>
        </pc:spChg>
        <pc:spChg chg="add del">
          <ac:chgData name="Jane Marie Michel" userId="c6c326ddbd9b8482" providerId="LiveId" clId="{6534BD9D-E2E3-41F1-9A52-024D813E8890}" dt="2022-12-08T13:52:42.552" v="178" actId="26606"/>
          <ac:spMkLst>
            <pc:docMk/>
            <pc:sldMk cId="3740583399" sldId="258"/>
            <ac:spMk id="25" creationId="{1561AEE4-4E38-4BAC-976D-E0DE523FC5D1}"/>
          </ac:spMkLst>
        </pc:spChg>
        <pc:spChg chg="add">
          <ac:chgData name="Jane Marie Michel" userId="c6c326ddbd9b8482" providerId="LiveId" clId="{6534BD9D-E2E3-41F1-9A52-024D813E8890}" dt="2022-12-08T13:52:42.568" v="179" actId="26606"/>
          <ac:spMkLst>
            <pc:docMk/>
            <pc:sldMk cId="3740583399" sldId="258"/>
            <ac:spMk id="34" creationId="{4BC99CB9-DDAD-44A2-8A1C-E3AF4E72DF5C}"/>
          </ac:spMkLst>
        </pc:spChg>
        <pc:spChg chg="add">
          <ac:chgData name="Jane Marie Michel" userId="c6c326ddbd9b8482" providerId="LiveId" clId="{6534BD9D-E2E3-41F1-9A52-024D813E8890}" dt="2022-12-08T13:52:42.568" v="179" actId="26606"/>
          <ac:spMkLst>
            <pc:docMk/>
            <pc:sldMk cId="3740583399" sldId="258"/>
            <ac:spMk id="35" creationId="{64053CBF-3932-45FF-8285-EE5146085F3A}"/>
          </ac:spMkLst>
        </pc:spChg>
        <pc:grpChg chg="add del">
          <ac:chgData name="Jane Marie Michel" userId="c6c326ddbd9b8482" providerId="LiveId" clId="{6534BD9D-E2E3-41F1-9A52-024D813E8890}" dt="2022-12-08T13:52:32.638" v="176" actId="26606"/>
          <ac:grpSpMkLst>
            <pc:docMk/>
            <pc:sldMk cId="3740583399" sldId="258"/>
            <ac:grpSpMk id="12" creationId="{2E751C04-BEA6-446B-A678-9C74819EBD4C}"/>
          </ac:grpSpMkLst>
        </pc:grpChg>
        <pc:grpChg chg="add del">
          <ac:chgData name="Jane Marie Michel" userId="c6c326ddbd9b8482" providerId="LiveId" clId="{6534BD9D-E2E3-41F1-9A52-024D813E8890}" dt="2022-12-08T13:52:32.638" v="176" actId="26606"/>
          <ac:grpSpMkLst>
            <pc:docMk/>
            <pc:sldMk cId="3740583399" sldId="258"/>
            <ac:grpSpMk id="18" creationId="{B63ACBA3-DEFD-4C6D-BBA0-64468FA99C2D}"/>
          </ac:grpSpMkLst>
        </pc:grpChg>
        <pc:grpChg chg="add del">
          <ac:chgData name="Jane Marie Michel" userId="c6c326ddbd9b8482" providerId="LiveId" clId="{6534BD9D-E2E3-41F1-9A52-024D813E8890}" dt="2022-12-08T13:52:42.552" v="178" actId="26606"/>
          <ac:grpSpMkLst>
            <pc:docMk/>
            <pc:sldMk cId="3740583399" sldId="258"/>
            <ac:grpSpMk id="26" creationId="{F0BC676B-D19A-44DB-910A-0C0E6D433979}"/>
          </ac:grpSpMkLst>
        </pc:grpChg>
        <pc:grpChg chg="add">
          <ac:chgData name="Jane Marie Michel" userId="c6c326ddbd9b8482" providerId="LiveId" clId="{6534BD9D-E2E3-41F1-9A52-024D813E8890}" dt="2022-12-08T13:52:42.568" v="179" actId="26606"/>
          <ac:grpSpMkLst>
            <pc:docMk/>
            <pc:sldMk cId="3740583399" sldId="258"/>
            <ac:grpSpMk id="36" creationId="{2E751C04-BEA6-446B-A678-9C74819EBD4C}"/>
          </ac:grpSpMkLst>
        </pc:grpChg>
        <pc:grpChg chg="add">
          <ac:chgData name="Jane Marie Michel" userId="c6c326ddbd9b8482" providerId="LiveId" clId="{6534BD9D-E2E3-41F1-9A52-024D813E8890}" dt="2022-12-08T13:52:42.568" v="179" actId="26606"/>
          <ac:grpSpMkLst>
            <pc:docMk/>
            <pc:sldMk cId="3740583399" sldId="258"/>
            <ac:grpSpMk id="37" creationId="{B63ACBA3-DEFD-4C6D-BBA0-64468FA99C2D}"/>
          </ac:grpSpMkLst>
        </pc:grpChg>
      </pc:sldChg>
      <pc:sldChg chg="addSp delSp modSp new del mod">
        <pc:chgData name="Jane Marie Michel" userId="c6c326ddbd9b8482" providerId="LiveId" clId="{6534BD9D-E2E3-41F1-9A52-024D813E8890}" dt="2022-12-08T13:43:53.016" v="35" actId="2696"/>
        <pc:sldMkLst>
          <pc:docMk/>
          <pc:sldMk cId="915501522" sldId="259"/>
        </pc:sldMkLst>
        <pc:spChg chg="del">
          <ac:chgData name="Jane Marie Michel" userId="c6c326ddbd9b8482" providerId="LiveId" clId="{6534BD9D-E2E3-41F1-9A52-024D813E8890}" dt="2022-12-04T20:50:39.913" v="8"/>
          <ac:spMkLst>
            <pc:docMk/>
            <pc:sldMk cId="915501522" sldId="259"/>
            <ac:spMk id="3" creationId="{730E520B-5484-C8BE-BC84-3B93D4676985}"/>
          </ac:spMkLst>
        </pc:spChg>
        <pc:picChg chg="add mod">
          <ac:chgData name="Jane Marie Michel" userId="c6c326ddbd9b8482" providerId="LiveId" clId="{6534BD9D-E2E3-41F1-9A52-024D813E8890}" dt="2022-12-04T20:51:34.490" v="15" actId="1076"/>
          <ac:picMkLst>
            <pc:docMk/>
            <pc:sldMk cId="915501522" sldId="259"/>
            <ac:picMk id="4" creationId="{B4166FDD-72E2-8CBC-B1C0-670AF28E0B6B}"/>
          </ac:picMkLst>
        </pc:picChg>
      </pc:sldChg>
      <pc:sldChg chg="addSp modSp new mod setBg">
        <pc:chgData name="Jane Marie Michel" userId="c6c326ddbd9b8482" providerId="LiveId" clId="{6534BD9D-E2E3-41F1-9A52-024D813E8890}" dt="2022-12-11T18:03:51.121" v="1325" actId="20577"/>
        <pc:sldMkLst>
          <pc:docMk/>
          <pc:sldMk cId="2793203303" sldId="259"/>
        </pc:sldMkLst>
        <pc:spChg chg="mod">
          <ac:chgData name="Jane Marie Michel" userId="c6c326ddbd9b8482" providerId="LiveId" clId="{6534BD9D-E2E3-41F1-9A52-024D813E8890}" dt="2022-12-08T13:54:19.084" v="197" actId="255"/>
          <ac:spMkLst>
            <pc:docMk/>
            <pc:sldMk cId="2793203303" sldId="259"/>
            <ac:spMk id="2" creationId="{668767E2-C147-31C5-D437-785FD853DD29}"/>
          </ac:spMkLst>
        </pc:spChg>
        <pc:spChg chg="mod">
          <ac:chgData name="Jane Marie Michel" userId="c6c326ddbd9b8482" providerId="LiveId" clId="{6534BD9D-E2E3-41F1-9A52-024D813E8890}" dt="2022-12-11T18:03:51.121" v="1325" actId="20577"/>
          <ac:spMkLst>
            <pc:docMk/>
            <pc:sldMk cId="2793203303" sldId="259"/>
            <ac:spMk id="3" creationId="{5AEE4F69-0258-6DFA-AF12-518A53B44B38}"/>
          </ac:spMkLst>
        </pc:spChg>
        <pc:spChg chg="add">
          <ac:chgData name="Jane Marie Michel" userId="c6c326ddbd9b8482" providerId="LiveId" clId="{6534BD9D-E2E3-41F1-9A52-024D813E8890}" dt="2022-12-08T13:52:15.519" v="174" actId="26606"/>
          <ac:spMkLst>
            <pc:docMk/>
            <pc:sldMk cId="2793203303" sldId="259"/>
            <ac:spMk id="8" creationId="{4BC99CB9-DDAD-44A2-8A1C-E3AF4E72DF5C}"/>
          </ac:spMkLst>
        </pc:spChg>
        <pc:spChg chg="add">
          <ac:chgData name="Jane Marie Michel" userId="c6c326ddbd9b8482" providerId="LiveId" clId="{6534BD9D-E2E3-41F1-9A52-024D813E8890}" dt="2022-12-08T13:52:15.519" v="174" actId="26606"/>
          <ac:spMkLst>
            <pc:docMk/>
            <pc:sldMk cId="2793203303" sldId="259"/>
            <ac:spMk id="10" creationId="{64053CBF-3932-45FF-8285-EE5146085F3A}"/>
          </ac:spMkLst>
        </pc:spChg>
        <pc:grpChg chg="add">
          <ac:chgData name="Jane Marie Michel" userId="c6c326ddbd9b8482" providerId="LiveId" clId="{6534BD9D-E2E3-41F1-9A52-024D813E8890}" dt="2022-12-08T13:52:15.519" v="174" actId="26606"/>
          <ac:grpSpMkLst>
            <pc:docMk/>
            <pc:sldMk cId="2793203303" sldId="259"/>
            <ac:grpSpMk id="12" creationId="{2E751C04-BEA6-446B-A678-9C74819EBD4C}"/>
          </ac:grpSpMkLst>
        </pc:grpChg>
        <pc:grpChg chg="add">
          <ac:chgData name="Jane Marie Michel" userId="c6c326ddbd9b8482" providerId="LiveId" clId="{6534BD9D-E2E3-41F1-9A52-024D813E8890}" dt="2022-12-08T13:52:15.519" v="174" actId="26606"/>
          <ac:grpSpMkLst>
            <pc:docMk/>
            <pc:sldMk cId="2793203303" sldId="259"/>
            <ac:grpSpMk id="18" creationId="{B63ACBA3-DEFD-4C6D-BBA0-64468FA99C2D}"/>
          </ac:grpSpMkLst>
        </pc:grpChg>
      </pc:sldChg>
      <pc:sldChg chg="modSp add del mod">
        <pc:chgData name="Jane Marie Michel" userId="c6c326ddbd9b8482" providerId="LiveId" clId="{6534BD9D-E2E3-41F1-9A52-024D813E8890}" dt="2022-12-19T10:48:30.530" v="1782" actId="2696"/>
        <pc:sldMkLst>
          <pc:docMk/>
          <pc:sldMk cId="551629850" sldId="260"/>
        </pc:sldMkLst>
        <pc:spChg chg="mod">
          <ac:chgData name="Jane Marie Michel" userId="c6c326ddbd9b8482" providerId="LiveId" clId="{6534BD9D-E2E3-41F1-9A52-024D813E8890}" dt="2022-12-08T13:59:31.402" v="313" actId="20577"/>
          <ac:spMkLst>
            <pc:docMk/>
            <pc:sldMk cId="551629850" sldId="260"/>
            <ac:spMk id="2" creationId="{668767E2-C147-31C5-D437-785FD853DD29}"/>
          </ac:spMkLst>
        </pc:spChg>
      </pc:sldChg>
      <pc:sldChg chg="addSp delSp modSp new del mod setBg">
        <pc:chgData name="Jane Marie Michel" userId="c6c326ddbd9b8482" providerId="LiveId" clId="{6534BD9D-E2E3-41F1-9A52-024D813E8890}" dt="2022-12-04T20:58:54.957" v="21" actId="2696"/>
        <pc:sldMkLst>
          <pc:docMk/>
          <pc:sldMk cId="979028556" sldId="260"/>
        </pc:sldMkLst>
        <pc:spChg chg="mod">
          <ac:chgData name="Jane Marie Michel" userId="c6c326ddbd9b8482" providerId="LiveId" clId="{6534BD9D-E2E3-41F1-9A52-024D813E8890}" dt="2022-12-04T20:57:44.705" v="17" actId="26606"/>
          <ac:spMkLst>
            <pc:docMk/>
            <pc:sldMk cId="979028556" sldId="260"/>
            <ac:spMk id="2" creationId="{DE964EA3-2599-BDA8-F355-6E348238D202}"/>
          </ac:spMkLst>
        </pc:spChg>
        <pc:spChg chg="del">
          <ac:chgData name="Jane Marie Michel" userId="c6c326ddbd9b8482" providerId="LiveId" clId="{6534BD9D-E2E3-41F1-9A52-024D813E8890}" dt="2022-12-04T20:57:42.897" v="16"/>
          <ac:spMkLst>
            <pc:docMk/>
            <pc:sldMk cId="979028556" sldId="260"/>
            <ac:spMk id="3" creationId="{CB8CF576-93E7-E00F-33B0-2F9046911E22}"/>
          </ac:spMkLst>
        </pc:spChg>
        <pc:spChg chg="add">
          <ac:chgData name="Jane Marie Michel" userId="c6c326ddbd9b8482" providerId="LiveId" clId="{6534BD9D-E2E3-41F1-9A52-024D813E8890}" dt="2022-12-04T20:57:44.705" v="17" actId="26606"/>
          <ac:spMkLst>
            <pc:docMk/>
            <pc:sldMk cId="979028556" sldId="260"/>
            <ac:spMk id="9" creationId="{762B3914-F176-DE81-028D-B79C440D04B8}"/>
          </ac:spMkLst>
        </pc:spChg>
        <pc:spChg chg="add">
          <ac:chgData name="Jane Marie Michel" userId="c6c326ddbd9b8482" providerId="LiveId" clId="{6534BD9D-E2E3-41F1-9A52-024D813E8890}" dt="2022-12-04T20:57:44.705" v="17" actId="26606"/>
          <ac:spMkLst>
            <pc:docMk/>
            <pc:sldMk cId="979028556" sldId="260"/>
            <ac:spMk id="12" creationId="{FF9B822F-893E-44C8-963C-64F50ACECBB2}"/>
          </ac:spMkLst>
        </pc:spChg>
        <pc:spChg chg="add">
          <ac:chgData name="Jane Marie Michel" userId="c6c326ddbd9b8482" providerId="LiveId" clId="{6534BD9D-E2E3-41F1-9A52-024D813E8890}" dt="2022-12-04T20:57:44.705" v="17" actId="26606"/>
          <ac:spMkLst>
            <pc:docMk/>
            <pc:sldMk cId="979028556" sldId="260"/>
            <ac:spMk id="14" creationId="{EBF87945-A001-489F-9D9B-7D9435F0B9CA}"/>
          </ac:spMkLst>
        </pc:spChg>
        <pc:picChg chg="add mod">
          <ac:chgData name="Jane Marie Michel" userId="c6c326ddbd9b8482" providerId="LiveId" clId="{6534BD9D-E2E3-41F1-9A52-024D813E8890}" dt="2022-12-04T20:57:44.705" v="17" actId="26606"/>
          <ac:picMkLst>
            <pc:docMk/>
            <pc:sldMk cId="979028556" sldId="260"/>
            <ac:picMk id="5" creationId="{0E32D54E-52CD-C29A-621B-0731F9993920}"/>
          </ac:picMkLst>
        </pc:picChg>
      </pc:sldChg>
      <pc:sldChg chg="addSp modSp new del mod">
        <pc:chgData name="Jane Marie Michel" userId="c6c326ddbd9b8482" providerId="LiveId" clId="{6534BD9D-E2E3-41F1-9A52-024D813E8890}" dt="2022-12-08T13:43:41.878" v="33" actId="2696"/>
        <pc:sldMkLst>
          <pc:docMk/>
          <pc:sldMk cId="742633142" sldId="261"/>
        </pc:sldMkLst>
        <pc:picChg chg="add mod">
          <ac:chgData name="Jane Marie Michel" userId="c6c326ddbd9b8482" providerId="LiveId" clId="{6534BD9D-E2E3-41F1-9A52-024D813E8890}" dt="2022-12-04T20:58:38.115" v="20" actId="1076"/>
          <ac:picMkLst>
            <pc:docMk/>
            <pc:sldMk cId="742633142" sldId="261"/>
            <ac:picMk id="2" creationId="{1E8D4E14-55E3-9096-8B98-7DF7038BB8CB}"/>
          </ac:picMkLst>
        </pc:picChg>
      </pc:sldChg>
      <pc:sldChg chg="addSp delSp modSp new del mod setBg">
        <pc:chgData name="Jane Marie Michel" userId="c6c326ddbd9b8482" providerId="LiveId" clId="{6534BD9D-E2E3-41F1-9A52-024D813E8890}" dt="2022-12-11T17:44:14.676" v="1225" actId="2696"/>
        <pc:sldMkLst>
          <pc:docMk/>
          <pc:sldMk cId="4009696684" sldId="261"/>
        </pc:sldMkLst>
        <pc:spChg chg="mod ord">
          <ac:chgData name="Jane Marie Michel" userId="c6c326ddbd9b8482" providerId="LiveId" clId="{6534BD9D-E2E3-41F1-9A52-024D813E8890}" dt="2022-12-08T14:10:31.161" v="452" actId="14100"/>
          <ac:spMkLst>
            <pc:docMk/>
            <pc:sldMk cId="4009696684" sldId="261"/>
            <ac:spMk id="2" creationId="{7B047403-12CE-C5CA-2971-423F91A843F1}"/>
          </ac:spMkLst>
        </pc:spChg>
        <pc:spChg chg="del">
          <ac:chgData name="Jane Marie Michel" userId="c6c326ddbd9b8482" providerId="LiveId" clId="{6534BD9D-E2E3-41F1-9A52-024D813E8890}" dt="2022-12-08T14:05:07.804" v="376"/>
          <ac:spMkLst>
            <pc:docMk/>
            <pc:sldMk cId="4009696684" sldId="261"/>
            <ac:spMk id="3" creationId="{57E6F2F6-30B2-F4C0-DCB5-328341376655}"/>
          </ac:spMkLst>
        </pc:spChg>
        <pc:spChg chg="add">
          <ac:chgData name="Jane Marie Michel" userId="c6c326ddbd9b8482" providerId="LiveId" clId="{6534BD9D-E2E3-41F1-9A52-024D813E8890}" dt="2022-12-08T14:05:28.474" v="378" actId="26606"/>
          <ac:spMkLst>
            <pc:docMk/>
            <pc:sldMk cId="4009696684" sldId="261"/>
            <ac:spMk id="9" creationId="{37C89E4B-3C9F-44B9-8B86-D9E3D112D8EC}"/>
          </ac:spMkLst>
        </pc:spChg>
        <pc:picChg chg="add mod">
          <ac:chgData name="Jane Marie Michel" userId="c6c326ddbd9b8482" providerId="LiveId" clId="{6534BD9D-E2E3-41F1-9A52-024D813E8890}" dt="2022-12-08T14:05:50.592" v="379" actId="27614"/>
          <ac:picMkLst>
            <pc:docMk/>
            <pc:sldMk cId="4009696684" sldId="261"/>
            <ac:picMk id="4" creationId="{35F4FD6B-C3DE-8095-8097-39C68AD9FCF7}"/>
          </ac:picMkLst>
        </pc:picChg>
        <pc:cxnChg chg="add">
          <ac:chgData name="Jane Marie Michel" userId="c6c326ddbd9b8482" providerId="LiveId" clId="{6534BD9D-E2E3-41F1-9A52-024D813E8890}" dt="2022-12-08T14:05:28.474" v="378" actId="26606"/>
          <ac:cxnSpMkLst>
            <pc:docMk/>
            <pc:sldMk cId="4009696684" sldId="261"/>
            <ac:cxnSpMk id="11" creationId="{AA2EAA10-076F-46BD-8F0F-B9A2FB77A85C}"/>
          </ac:cxnSpMkLst>
        </pc:cxnChg>
        <pc:cxnChg chg="add">
          <ac:chgData name="Jane Marie Michel" userId="c6c326ddbd9b8482" providerId="LiveId" clId="{6534BD9D-E2E3-41F1-9A52-024D813E8890}" dt="2022-12-08T14:05:28.474" v="378" actId="26606"/>
          <ac:cxnSpMkLst>
            <pc:docMk/>
            <pc:sldMk cId="4009696684" sldId="261"/>
            <ac:cxnSpMk id="13" creationId="{D891E407-403B-4764-86C9-33A56D3BCAA3}"/>
          </ac:cxnSpMkLst>
        </pc:cxnChg>
      </pc:sldChg>
      <pc:sldChg chg="addSp modSp new del mod">
        <pc:chgData name="Jane Marie Michel" userId="c6c326ddbd9b8482" providerId="LiveId" clId="{6534BD9D-E2E3-41F1-9A52-024D813E8890}" dt="2022-12-08T13:43:47.839" v="34" actId="2696"/>
        <pc:sldMkLst>
          <pc:docMk/>
          <pc:sldMk cId="2469154356" sldId="262"/>
        </pc:sldMkLst>
        <pc:picChg chg="add mod">
          <ac:chgData name="Jane Marie Michel" userId="c6c326ddbd9b8482" providerId="LiveId" clId="{6534BD9D-E2E3-41F1-9A52-024D813E8890}" dt="2022-12-04T22:37:38.283" v="32" actId="1076"/>
          <ac:picMkLst>
            <pc:docMk/>
            <pc:sldMk cId="2469154356" sldId="262"/>
            <ac:picMk id="3" creationId="{9EACAE63-7582-4924-6EA9-8FBB68D51D98}"/>
          </ac:picMkLst>
        </pc:picChg>
      </pc:sldChg>
      <pc:sldChg chg="addSp delSp modSp new mod ord setBg setClrOvrMap">
        <pc:chgData name="Jane Marie Michel" userId="c6c326ddbd9b8482" providerId="LiveId" clId="{6534BD9D-E2E3-41F1-9A52-024D813E8890}" dt="2023-01-18T18:55:28.967" v="2806" actId="6549"/>
        <pc:sldMkLst>
          <pc:docMk/>
          <pc:sldMk cId="3875689646" sldId="262"/>
        </pc:sldMkLst>
        <pc:spChg chg="mod ord">
          <ac:chgData name="Jane Marie Michel" userId="c6c326ddbd9b8482" providerId="LiveId" clId="{6534BD9D-E2E3-41F1-9A52-024D813E8890}" dt="2023-01-18T18:55:28.967" v="2806" actId="6549"/>
          <ac:spMkLst>
            <pc:docMk/>
            <pc:sldMk cId="3875689646" sldId="262"/>
            <ac:spMk id="2" creationId="{FF6C2699-4EC4-DA28-1B4F-D8E0180857F3}"/>
          </ac:spMkLst>
        </pc:spChg>
        <pc:spChg chg="del">
          <ac:chgData name="Jane Marie Michel" userId="c6c326ddbd9b8482" providerId="LiveId" clId="{6534BD9D-E2E3-41F1-9A52-024D813E8890}" dt="2022-12-08T14:08:48.318" v="448"/>
          <ac:spMkLst>
            <pc:docMk/>
            <pc:sldMk cId="3875689646" sldId="262"/>
            <ac:spMk id="3" creationId="{742697FA-3E6D-54BD-D307-E428D0465B7C}"/>
          </ac:spMkLst>
        </pc:spChg>
        <pc:spChg chg="add del">
          <ac:chgData name="Jane Marie Michel" userId="c6c326ddbd9b8482" providerId="LiveId" clId="{6534BD9D-E2E3-41F1-9A52-024D813E8890}" dt="2022-12-08T16:26:25.402" v="590" actId="26606"/>
          <ac:spMkLst>
            <pc:docMk/>
            <pc:sldMk cId="3875689646" sldId="262"/>
            <ac:spMk id="9" creationId="{37C89E4B-3C9F-44B9-8B86-D9E3D112D8EC}"/>
          </ac:spMkLst>
        </pc:spChg>
        <pc:spChg chg="add">
          <ac:chgData name="Jane Marie Michel" userId="c6c326ddbd9b8482" providerId="LiveId" clId="{6534BD9D-E2E3-41F1-9A52-024D813E8890}" dt="2022-12-08T16:26:25.402" v="590" actId="26606"/>
          <ac:spMkLst>
            <pc:docMk/>
            <pc:sldMk cId="3875689646" sldId="262"/>
            <ac:spMk id="18" creationId="{1DB7C82F-AB7E-4F0C-B829-FA1B9C415180}"/>
          </ac:spMkLst>
        </pc:spChg>
        <pc:picChg chg="add mod ord">
          <ac:chgData name="Jane Marie Michel" userId="c6c326ddbd9b8482" providerId="LiveId" clId="{6534BD9D-E2E3-41F1-9A52-024D813E8890}" dt="2022-12-08T16:26:25.402" v="590" actId="26606"/>
          <ac:picMkLst>
            <pc:docMk/>
            <pc:sldMk cId="3875689646" sldId="262"/>
            <ac:picMk id="4" creationId="{04D81CE4-EADD-7463-2EFF-006B782CD911}"/>
          </ac:picMkLst>
        </pc:picChg>
        <pc:picChg chg="add del">
          <ac:chgData name="Jane Marie Michel" userId="c6c326ddbd9b8482" providerId="LiveId" clId="{6534BD9D-E2E3-41F1-9A52-024D813E8890}" dt="2022-12-12T13:55:59.992" v="1400" actId="22"/>
          <ac:picMkLst>
            <pc:docMk/>
            <pc:sldMk cId="3875689646" sldId="262"/>
            <ac:picMk id="5" creationId="{80D36667-4FBD-D68C-D560-ABDC617C3F5E}"/>
          </ac:picMkLst>
        </pc:picChg>
        <pc:cxnChg chg="add del">
          <ac:chgData name="Jane Marie Michel" userId="c6c326ddbd9b8482" providerId="LiveId" clId="{6534BD9D-E2E3-41F1-9A52-024D813E8890}" dt="2022-12-08T16:26:25.402" v="590" actId="26606"/>
          <ac:cxnSpMkLst>
            <pc:docMk/>
            <pc:sldMk cId="3875689646" sldId="262"/>
            <ac:cxnSpMk id="11" creationId="{AA2EAA10-076F-46BD-8F0F-B9A2FB77A85C}"/>
          </ac:cxnSpMkLst>
        </pc:cxnChg>
        <pc:cxnChg chg="add del">
          <ac:chgData name="Jane Marie Michel" userId="c6c326ddbd9b8482" providerId="LiveId" clId="{6534BD9D-E2E3-41F1-9A52-024D813E8890}" dt="2022-12-08T16:26:25.402" v="590" actId="26606"/>
          <ac:cxnSpMkLst>
            <pc:docMk/>
            <pc:sldMk cId="3875689646" sldId="262"/>
            <ac:cxnSpMk id="13" creationId="{D891E407-403B-4764-86C9-33A56D3BCAA3}"/>
          </ac:cxnSpMkLst>
        </pc:cxnChg>
      </pc:sldChg>
      <pc:sldChg chg="modSp new del mod">
        <pc:chgData name="Jane Marie Michel" userId="c6c326ddbd9b8482" providerId="LiveId" clId="{6534BD9D-E2E3-41F1-9A52-024D813E8890}" dt="2022-12-08T14:30:36.548" v="571" actId="2696"/>
        <pc:sldMkLst>
          <pc:docMk/>
          <pc:sldMk cId="2976840316" sldId="263"/>
        </pc:sldMkLst>
        <pc:spChg chg="mod">
          <ac:chgData name="Jane Marie Michel" userId="c6c326ddbd9b8482" providerId="LiveId" clId="{6534BD9D-E2E3-41F1-9A52-024D813E8890}" dt="2022-12-08T14:10:51.517" v="454"/>
          <ac:spMkLst>
            <pc:docMk/>
            <pc:sldMk cId="2976840316" sldId="263"/>
            <ac:spMk id="3" creationId="{5B68ACB0-13F1-D849-B1F6-DCD73020E731}"/>
          </ac:spMkLst>
        </pc:spChg>
      </pc:sldChg>
      <pc:sldChg chg="addSp delSp modSp new del mod">
        <pc:chgData name="Jane Marie Michel" userId="c6c326ddbd9b8482" providerId="LiveId" clId="{6534BD9D-E2E3-41F1-9A52-024D813E8890}" dt="2022-12-08T14:31:37.713" v="581" actId="2696"/>
        <pc:sldMkLst>
          <pc:docMk/>
          <pc:sldMk cId="2418376049" sldId="264"/>
        </pc:sldMkLst>
        <pc:spChg chg="add del mod">
          <ac:chgData name="Jane Marie Michel" userId="c6c326ddbd9b8482" providerId="LiveId" clId="{6534BD9D-E2E3-41F1-9A52-024D813E8890}" dt="2022-12-08T14:31:21.498" v="578"/>
          <ac:spMkLst>
            <pc:docMk/>
            <pc:sldMk cId="2418376049" sldId="264"/>
            <ac:spMk id="3" creationId="{31A990DD-EC03-7A23-E7C5-5C23DCDDF800}"/>
          </ac:spMkLst>
        </pc:spChg>
      </pc:sldChg>
      <pc:sldChg chg="addSp delSp modSp new del mod ord setBg setClrOvrMap">
        <pc:chgData name="Jane Marie Michel" userId="c6c326ddbd9b8482" providerId="LiveId" clId="{6534BD9D-E2E3-41F1-9A52-024D813E8890}" dt="2022-12-12T14:09:57.624" v="1459" actId="2696"/>
        <pc:sldMkLst>
          <pc:docMk/>
          <pc:sldMk cId="1750550092" sldId="265"/>
        </pc:sldMkLst>
        <pc:spChg chg="mod">
          <ac:chgData name="Jane Marie Michel" userId="c6c326ddbd9b8482" providerId="LiveId" clId="{6534BD9D-E2E3-41F1-9A52-024D813E8890}" dt="2022-12-11T18:10:48.688" v="1343" actId="14100"/>
          <ac:spMkLst>
            <pc:docMk/>
            <pc:sldMk cId="1750550092" sldId="265"/>
            <ac:spMk id="2" creationId="{42BF18F8-EAFC-AE17-EC77-09A77B9C5A27}"/>
          </ac:spMkLst>
        </pc:spChg>
        <pc:spChg chg="del">
          <ac:chgData name="Jane Marie Michel" userId="c6c326ddbd9b8482" providerId="LiveId" clId="{6534BD9D-E2E3-41F1-9A52-024D813E8890}" dt="2022-12-08T14:28:48.542" v="562"/>
          <ac:spMkLst>
            <pc:docMk/>
            <pc:sldMk cId="1750550092" sldId="265"/>
            <ac:spMk id="3" creationId="{B7D956D1-C95E-FC82-12B1-EA67267F7E85}"/>
          </ac:spMkLst>
        </pc:spChg>
        <pc:spChg chg="add del">
          <ac:chgData name="Jane Marie Michel" userId="c6c326ddbd9b8482" providerId="LiveId" clId="{6534BD9D-E2E3-41F1-9A52-024D813E8890}" dt="2022-12-11T18:09:55.397" v="1333" actId="22"/>
          <ac:spMkLst>
            <pc:docMk/>
            <pc:sldMk cId="1750550092" sldId="265"/>
            <ac:spMk id="5" creationId="{6E147566-620A-B9F7-570C-41DBAFCC79A1}"/>
          </ac:spMkLst>
        </pc:spChg>
        <pc:spChg chg="add del">
          <ac:chgData name="Jane Marie Michel" userId="c6c326ddbd9b8482" providerId="LiveId" clId="{6534BD9D-E2E3-41F1-9A52-024D813E8890}" dt="2022-12-08T16:25:18.373" v="589" actId="26606"/>
          <ac:spMkLst>
            <pc:docMk/>
            <pc:sldMk cId="1750550092" sldId="265"/>
            <ac:spMk id="9" creationId="{2E614F1C-2D93-42D0-B229-768199449923}"/>
          </ac:spMkLst>
        </pc:spChg>
        <pc:spChg chg="add">
          <ac:chgData name="Jane Marie Michel" userId="c6c326ddbd9b8482" providerId="LiveId" clId="{6534BD9D-E2E3-41F1-9A52-024D813E8890}" dt="2022-12-08T16:25:18.373" v="589" actId="26606"/>
          <ac:spMkLst>
            <pc:docMk/>
            <pc:sldMk cId="1750550092" sldId="265"/>
            <ac:spMk id="14" creationId="{E49CC64F-7275-4E33-961B-0C5CDC439875}"/>
          </ac:spMkLst>
        </pc:spChg>
        <pc:picChg chg="add mod">
          <ac:chgData name="Jane Marie Michel" userId="c6c326ddbd9b8482" providerId="LiveId" clId="{6534BD9D-E2E3-41F1-9A52-024D813E8890}" dt="2022-12-08T16:25:18.373" v="589" actId="26606"/>
          <ac:picMkLst>
            <pc:docMk/>
            <pc:sldMk cId="1750550092" sldId="265"/>
            <ac:picMk id="4" creationId="{ADBA456A-0F1C-5942-9792-9359A9C8A2E6}"/>
          </ac:picMkLst>
        </pc:picChg>
        <pc:picChg chg="add del">
          <ac:chgData name="Jane Marie Michel" userId="c6c326ddbd9b8482" providerId="LiveId" clId="{6534BD9D-E2E3-41F1-9A52-024D813E8890}" dt="2022-12-11T18:09:39.096" v="1332" actId="22"/>
          <ac:picMkLst>
            <pc:docMk/>
            <pc:sldMk cId="1750550092" sldId="265"/>
            <ac:picMk id="7" creationId="{A9251AB6-8BC0-5E15-1600-521C715B3D7F}"/>
          </ac:picMkLst>
        </pc:picChg>
      </pc:sldChg>
      <pc:sldChg chg="modSp add del mod ord">
        <pc:chgData name="Jane Marie Michel" userId="c6c326ddbd9b8482" providerId="LiveId" clId="{6534BD9D-E2E3-41F1-9A52-024D813E8890}" dt="2022-12-12T14:08:08.199" v="1457" actId="2696"/>
        <pc:sldMkLst>
          <pc:docMk/>
          <pc:sldMk cId="2474511771" sldId="266"/>
        </pc:sldMkLst>
        <pc:spChg chg="mod">
          <ac:chgData name="Jane Marie Michel" userId="c6c326ddbd9b8482" providerId="LiveId" clId="{6534BD9D-E2E3-41F1-9A52-024D813E8890}" dt="2022-12-08T14:30:25.564" v="570"/>
          <ac:spMkLst>
            <pc:docMk/>
            <pc:sldMk cId="2474511771" sldId="266"/>
            <ac:spMk id="3" creationId="{5AEE4F69-0258-6DFA-AF12-518A53B44B38}"/>
          </ac:spMkLst>
        </pc:spChg>
      </pc:sldChg>
      <pc:sldChg chg="modSp add del mod ord">
        <pc:chgData name="Jane Marie Michel" userId="c6c326ddbd9b8482" providerId="LiveId" clId="{6534BD9D-E2E3-41F1-9A52-024D813E8890}" dt="2022-12-12T14:08:30.325" v="1458" actId="2696"/>
        <pc:sldMkLst>
          <pc:docMk/>
          <pc:sldMk cId="3258494131" sldId="267"/>
        </pc:sldMkLst>
        <pc:spChg chg="mod">
          <ac:chgData name="Jane Marie Michel" userId="c6c326ddbd9b8482" providerId="LiveId" clId="{6534BD9D-E2E3-41F1-9A52-024D813E8890}" dt="2022-12-12T11:12:26.580" v="1388" actId="5793"/>
          <ac:spMkLst>
            <pc:docMk/>
            <pc:sldMk cId="3258494131" sldId="267"/>
            <ac:spMk id="3" creationId="{5AEE4F69-0258-6DFA-AF12-518A53B44B38}"/>
          </ac:spMkLst>
        </pc:spChg>
      </pc:sldChg>
      <pc:sldChg chg="addSp delSp modSp add mod ord setBg setClrOvrMap">
        <pc:chgData name="Jane Marie Michel" userId="c6c326ddbd9b8482" providerId="LiveId" clId="{6534BD9D-E2E3-41F1-9A52-024D813E8890}" dt="2023-01-11T18:03:52.591" v="2542" actId="122"/>
        <pc:sldMkLst>
          <pc:docMk/>
          <pc:sldMk cId="4267119254" sldId="268"/>
        </pc:sldMkLst>
        <pc:spChg chg="mod">
          <ac:chgData name="Jane Marie Michel" userId="c6c326ddbd9b8482" providerId="LiveId" clId="{6534BD9D-E2E3-41F1-9A52-024D813E8890}" dt="2023-01-11T18:03:52.591" v="2542" actId="122"/>
          <ac:spMkLst>
            <pc:docMk/>
            <pc:sldMk cId="4267119254" sldId="268"/>
            <ac:spMk id="2" creationId="{7B047403-12CE-C5CA-2971-423F91A843F1}"/>
          </ac:spMkLst>
        </pc:spChg>
        <pc:spChg chg="add del">
          <ac:chgData name="Jane Marie Michel" userId="c6c326ddbd9b8482" providerId="LiveId" clId="{6534BD9D-E2E3-41F1-9A52-024D813E8890}" dt="2022-12-11T17:41:42.117" v="1197" actId="22"/>
          <ac:spMkLst>
            <pc:docMk/>
            <pc:sldMk cId="4267119254" sldId="268"/>
            <ac:spMk id="5" creationId="{84338402-40DD-33C9-A517-5025DC4E2F48}"/>
          </ac:spMkLst>
        </pc:spChg>
        <pc:spChg chg="del">
          <ac:chgData name="Jane Marie Michel" userId="c6c326ddbd9b8482" providerId="LiveId" clId="{6534BD9D-E2E3-41F1-9A52-024D813E8890}" dt="2022-12-08T16:27:13.639" v="598" actId="26606"/>
          <ac:spMkLst>
            <pc:docMk/>
            <pc:sldMk cId="4267119254" sldId="268"/>
            <ac:spMk id="9" creationId="{37C89E4B-3C9F-44B9-8B86-D9E3D112D8EC}"/>
          </ac:spMkLst>
        </pc:spChg>
        <pc:spChg chg="add">
          <ac:chgData name="Jane Marie Michel" userId="c6c326ddbd9b8482" providerId="LiveId" clId="{6534BD9D-E2E3-41F1-9A52-024D813E8890}" dt="2022-12-08T16:27:13.639" v="598" actId="26606"/>
          <ac:spMkLst>
            <pc:docMk/>
            <pc:sldMk cId="4267119254" sldId="268"/>
            <ac:spMk id="18" creationId="{1DB7C82F-AB7E-4F0C-B829-FA1B9C415180}"/>
          </ac:spMkLst>
        </pc:spChg>
        <pc:picChg chg="mod ord">
          <ac:chgData name="Jane Marie Michel" userId="c6c326ddbd9b8482" providerId="LiveId" clId="{6534BD9D-E2E3-41F1-9A52-024D813E8890}" dt="2022-12-08T16:27:13.639" v="598" actId="26606"/>
          <ac:picMkLst>
            <pc:docMk/>
            <pc:sldMk cId="4267119254" sldId="268"/>
            <ac:picMk id="4" creationId="{35F4FD6B-C3DE-8095-8097-39C68AD9FCF7}"/>
          </ac:picMkLst>
        </pc:picChg>
        <pc:cxnChg chg="del">
          <ac:chgData name="Jane Marie Michel" userId="c6c326ddbd9b8482" providerId="LiveId" clId="{6534BD9D-E2E3-41F1-9A52-024D813E8890}" dt="2022-12-08T16:27:13.639" v="598" actId="26606"/>
          <ac:cxnSpMkLst>
            <pc:docMk/>
            <pc:sldMk cId="4267119254" sldId="268"/>
            <ac:cxnSpMk id="11" creationId="{AA2EAA10-076F-46BD-8F0F-B9A2FB77A85C}"/>
          </ac:cxnSpMkLst>
        </pc:cxnChg>
        <pc:cxnChg chg="del">
          <ac:chgData name="Jane Marie Michel" userId="c6c326ddbd9b8482" providerId="LiveId" clId="{6534BD9D-E2E3-41F1-9A52-024D813E8890}" dt="2022-12-08T16:27:13.639" v="598" actId="26606"/>
          <ac:cxnSpMkLst>
            <pc:docMk/>
            <pc:sldMk cId="4267119254" sldId="268"/>
            <ac:cxnSpMk id="13" creationId="{D891E407-403B-4764-86C9-33A56D3BCAA3}"/>
          </ac:cxnSpMkLst>
        </pc:cxnChg>
      </pc:sldChg>
      <pc:sldChg chg="addSp delSp modSp new mod ord setBg setClrOvrMap">
        <pc:chgData name="Jane Marie Michel" userId="c6c326ddbd9b8482" providerId="LiveId" clId="{6534BD9D-E2E3-41F1-9A52-024D813E8890}" dt="2023-01-18T18:05:38.585" v="2805" actId="27636"/>
        <pc:sldMkLst>
          <pc:docMk/>
          <pc:sldMk cId="3776771667" sldId="269"/>
        </pc:sldMkLst>
        <pc:spChg chg="mod">
          <ac:chgData name="Jane Marie Michel" userId="c6c326ddbd9b8482" providerId="LiveId" clId="{6534BD9D-E2E3-41F1-9A52-024D813E8890}" dt="2022-12-08T16:52:43.351" v="731" actId="2711"/>
          <ac:spMkLst>
            <pc:docMk/>
            <pc:sldMk cId="3776771667" sldId="269"/>
            <ac:spMk id="2" creationId="{6D2E4528-A951-792B-5830-6AACD2983FBF}"/>
          </ac:spMkLst>
        </pc:spChg>
        <pc:spChg chg="del">
          <ac:chgData name="Jane Marie Michel" userId="c6c326ddbd9b8482" providerId="LiveId" clId="{6534BD9D-E2E3-41F1-9A52-024D813E8890}" dt="2022-12-08T16:50:11.812" v="623"/>
          <ac:spMkLst>
            <pc:docMk/>
            <pc:sldMk cId="3776771667" sldId="269"/>
            <ac:spMk id="3" creationId="{2D9F197A-C856-8F88-62E3-120914738392}"/>
          </ac:spMkLst>
        </pc:spChg>
        <pc:spChg chg="add mod">
          <ac:chgData name="Jane Marie Michel" userId="c6c326ddbd9b8482" providerId="LiveId" clId="{6534BD9D-E2E3-41F1-9A52-024D813E8890}" dt="2023-01-18T18:05:38.585" v="2805" actId="27636"/>
          <ac:spMkLst>
            <pc:docMk/>
            <pc:sldMk cId="3776771667" sldId="269"/>
            <ac:spMk id="8" creationId="{B153540A-C168-C17C-FDE5-434386371E0E}"/>
          </ac:spMkLst>
        </pc:spChg>
        <pc:spChg chg="add">
          <ac:chgData name="Jane Marie Michel" userId="c6c326ddbd9b8482" providerId="LiveId" clId="{6534BD9D-E2E3-41F1-9A52-024D813E8890}" dt="2022-12-08T16:50:18.204" v="624" actId="26606"/>
          <ac:spMkLst>
            <pc:docMk/>
            <pc:sldMk cId="3776771667" sldId="269"/>
            <ac:spMk id="11" creationId="{4F74D28C-3268-4E35-8EE1-D92CB4A85A7D}"/>
          </ac:spMkLst>
        </pc:spChg>
        <pc:picChg chg="add mod">
          <ac:chgData name="Jane Marie Michel" userId="c6c326ddbd9b8482" providerId="LiveId" clId="{6534BD9D-E2E3-41F1-9A52-024D813E8890}" dt="2022-12-08T16:50:18.204" v="624" actId="26606"/>
          <ac:picMkLst>
            <pc:docMk/>
            <pc:sldMk cId="3776771667" sldId="269"/>
            <ac:picMk id="4" creationId="{DD7991D5-1F8B-E091-5F31-C39A2B873EC2}"/>
          </ac:picMkLst>
        </pc:picChg>
      </pc:sldChg>
      <pc:sldChg chg="modSp add del mod ord">
        <pc:chgData name="Jane Marie Michel" userId="c6c326ddbd9b8482" providerId="LiveId" clId="{6534BD9D-E2E3-41F1-9A52-024D813E8890}" dt="2022-12-08T16:49:47.642" v="621" actId="2696"/>
        <pc:sldMkLst>
          <pc:docMk/>
          <pc:sldMk cId="3820868196" sldId="269"/>
        </pc:sldMkLst>
        <pc:spChg chg="mod">
          <ac:chgData name="Jane Marie Michel" userId="c6c326ddbd9b8482" providerId="LiveId" clId="{6534BD9D-E2E3-41F1-9A52-024D813E8890}" dt="2022-12-08T16:31:36.506" v="615" actId="6549"/>
          <ac:spMkLst>
            <pc:docMk/>
            <pc:sldMk cId="3820868196" sldId="269"/>
            <ac:spMk id="3" creationId="{5AEE4F69-0258-6DFA-AF12-518A53B44B38}"/>
          </ac:spMkLst>
        </pc:spChg>
      </pc:sldChg>
      <pc:sldChg chg="addSp modSp new del mod">
        <pc:chgData name="Jane Marie Michel" userId="c6c326ddbd9b8482" providerId="LiveId" clId="{6534BD9D-E2E3-41F1-9A52-024D813E8890}" dt="2022-12-08T16:30:56.495" v="611" actId="2696"/>
        <pc:sldMkLst>
          <pc:docMk/>
          <pc:sldMk cId="4173538669" sldId="269"/>
        </pc:sldMkLst>
        <pc:picChg chg="add mod">
          <ac:chgData name="Jane Marie Michel" userId="c6c326ddbd9b8482" providerId="LiveId" clId="{6534BD9D-E2E3-41F1-9A52-024D813E8890}" dt="2022-12-08T16:28:20.811" v="601" actId="1076"/>
          <ac:picMkLst>
            <pc:docMk/>
            <pc:sldMk cId="4173538669" sldId="269"/>
            <ac:picMk id="2" creationId="{DAA6916C-66C8-48EB-1900-FB573F36DF48}"/>
          </ac:picMkLst>
        </pc:picChg>
      </pc:sldChg>
      <pc:sldChg chg="addSp delSp modSp new del">
        <pc:chgData name="Jane Marie Michel" userId="c6c326ddbd9b8482" providerId="LiveId" clId="{6534BD9D-E2E3-41F1-9A52-024D813E8890}" dt="2022-12-08T16:49:31.919" v="618" actId="2696"/>
        <pc:sldMkLst>
          <pc:docMk/>
          <pc:sldMk cId="295015864" sldId="270"/>
        </pc:sldMkLst>
        <pc:spChg chg="del">
          <ac:chgData name="Jane Marie Michel" userId="c6c326ddbd9b8482" providerId="LiveId" clId="{6534BD9D-E2E3-41F1-9A52-024D813E8890}" dt="2022-12-08T16:49:13.406" v="617"/>
          <ac:spMkLst>
            <pc:docMk/>
            <pc:sldMk cId="295015864" sldId="270"/>
            <ac:spMk id="3" creationId="{A27BBDA2-B5ED-D39A-4210-DF32E26E2EC8}"/>
          </ac:spMkLst>
        </pc:spChg>
        <pc:picChg chg="add mod">
          <ac:chgData name="Jane Marie Michel" userId="c6c326ddbd9b8482" providerId="LiveId" clId="{6534BD9D-E2E3-41F1-9A52-024D813E8890}" dt="2022-12-08T16:49:13.406" v="617"/>
          <ac:picMkLst>
            <pc:docMk/>
            <pc:sldMk cId="295015864" sldId="270"/>
            <ac:picMk id="4" creationId="{9A113709-73D1-B78F-661D-DF4FCC7FBC62}"/>
          </ac:picMkLst>
        </pc:picChg>
      </pc:sldChg>
      <pc:sldChg chg="new del">
        <pc:chgData name="Jane Marie Michel" userId="c6c326ddbd9b8482" providerId="LiveId" clId="{6534BD9D-E2E3-41F1-9A52-024D813E8890}" dt="2022-12-08T16:49:41.869" v="620" actId="2696"/>
        <pc:sldMkLst>
          <pc:docMk/>
          <pc:sldMk cId="483423009" sldId="270"/>
        </pc:sldMkLst>
      </pc:sldChg>
      <pc:sldChg chg="modSp add del mod">
        <pc:chgData name="Jane Marie Michel" userId="c6c326ddbd9b8482" providerId="LiveId" clId="{6534BD9D-E2E3-41F1-9A52-024D813E8890}" dt="2022-12-08T16:29:31.556" v="604" actId="2696"/>
        <pc:sldMkLst>
          <pc:docMk/>
          <pc:sldMk cId="762762014" sldId="270"/>
        </pc:sldMkLst>
        <pc:picChg chg="mod">
          <ac:chgData name="Jane Marie Michel" userId="c6c326ddbd9b8482" providerId="LiveId" clId="{6534BD9D-E2E3-41F1-9A52-024D813E8890}" dt="2022-12-08T16:29:10.489" v="603" actId="14826"/>
          <ac:picMkLst>
            <pc:docMk/>
            <pc:sldMk cId="762762014" sldId="270"/>
            <ac:picMk id="4" creationId="{04D81CE4-EADD-7463-2EFF-006B782CD911}"/>
          </ac:picMkLst>
        </pc:picChg>
      </pc:sldChg>
      <pc:sldChg chg="addSp delSp modSp new del mod setBg setClrOvrMap">
        <pc:chgData name="Jane Marie Michel" userId="c6c326ddbd9b8482" providerId="LiveId" clId="{6534BD9D-E2E3-41F1-9A52-024D813E8890}" dt="2022-12-11T17:00:19.200" v="1085" actId="2696"/>
        <pc:sldMkLst>
          <pc:docMk/>
          <pc:sldMk cId="4057780706" sldId="270"/>
        </pc:sldMkLst>
        <pc:spChg chg="mod">
          <ac:chgData name="Jane Marie Michel" userId="c6c326ddbd9b8482" providerId="LiveId" clId="{6534BD9D-E2E3-41F1-9A52-024D813E8890}" dt="2022-12-08T16:57:06.444" v="817" actId="27636"/>
          <ac:spMkLst>
            <pc:docMk/>
            <pc:sldMk cId="4057780706" sldId="270"/>
            <ac:spMk id="2" creationId="{F37AE293-28C6-0797-AD96-E50C63F370DB}"/>
          </ac:spMkLst>
        </pc:spChg>
        <pc:spChg chg="del">
          <ac:chgData name="Jane Marie Michel" userId="c6c326ddbd9b8482" providerId="LiveId" clId="{6534BD9D-E2E3-41F1-9A52-024D813E8890}" dt="2022-12-08T16:55:43.751" v="735"/>
          <ac:spMkLst>
            <pc:docMk/>
            <pc:sldMk cId="4057780706" sldId="270"/>
            <ac:spMk id="3" creationId="{D0D66050-F38A-ED64-0047-4521BEADEB83}"/>
          </ac:spMkLst>
        </pc:spChg>
        <pc:spChg chg="add">
          <ac:chgData name="Jane Marie Michel" userId="c6c326ddbd9b8482" providerId="LiveId" clId="{6534BD9D-E2E3-41F1-9A52-024D813E8890}" dt="2022-12-08T16:56:57.270" v="814" actId="26606"/>
          <ac:spMkLst>
            <pc:docMk/>
            <pc:sldMk cId="4057780706" sldId="270"/>
            <ac:spMk id="9" creationId="{E49CC64F-7275-4E33-961B-0C5CDC439875}"/>
          </ac:spMkLst>
        </pc:spChg>
        <pc:picChg chg="add del">
          <ac:chgData name="Jane Marie Michel" userId="c6c326ddbd9b8482" providerId="LiveId" clId="{6534BD9D-E2E3-41F1-9A52-024D813E8890}" dt="2022-12-11T16:59:18.849" v="1065" actId="478"/>
          <ac:picMkLst>
            <pc:docMk/>
            <pc:sldMk cId="4057780706" sldId="270"/>
            <ac:picMk id="3" creationId="{C6FE2543-3D03-543D-BCD2-06FAF072E9D9}"/>
          </ac:picMkLst>
        </pc:picChg>
        <pc:picChg chg="add mod">
          <ac:chgData name="Jane Marie Michel" userId="c6c326ddbd9b8482" providerId="LiveId" clId="{6534BD9D-E2E3-41F1-9A52-024D813E8890}" dt="2022-12-08T16:56:57.270" v="814" actId="26606"/>
          <ac:picMkLst>
            <pc:docMk/>
            <pc:sldMk cId="4057780706" sldId="270"/>
            <ac:picMk id="4" creationId="{D8C2882F-D690-B225-D4FE-DA71ED1B2206}"/>
          </ac:picMkLst>
        </pc:picChg>
      </pc:sldChg>
      <pc:sldChg chg="addSp delSp modSp new mod setBg setClrOvrMap">
        <pc:chgData name="Jane Marie Michel" userId="c6c326ddbd9b8482" providerId="LiveId" clId="{6534BD9D-E2E3-41F1-9A52-024D813E8890}" dt="2023-01-17T08:30:58.885" v="2564" actId="255"/>
        <pc:sldMkLst>
          <pc:docMk/>
          <pc:sldMk cId="794011179" sldId="271"/>
        </pc:sldMkLst>
        <pc:spChg chg="mod">
          <ac:chgData name="Jane Marie Michel" userId="c6c326ddbd9b8482" providerId="LiveId" clId="{6534BD9D-E2E3-41F1-9A52-024D813E8890}" dt="2023-01-17T08:30:08.534" v="2553" actId="14100"/>
          <ac:spMkLst>
            <pc:docMk/>
            <pc:sldMk cId="794011179" sldId="271"/>
            <ac:spMk id="2" creationId="{8A476540-0BDC-0F29-5F01-18245CCC3248}"/>
          </ac:spMkLst>
        </pc:spChg>
        <pc:spChg chg="del">
          <ac:chgData name="Jane Marie Michel" userId="c6c326ddbd9b8482" providerId="LiveId" clId="{6534BD9D-E2E3-41F1-9A52-024D813E8890}" dt="2022-12-08T16:58:25.355" v="819"/>
          <ac:spMkLst>
            <pc:docMk/>
            <pc:sldMk cId="794011179" sldId="271"/>
            <ac:spMk id="3" creationId="{E96CBDDE-8D7A-0593-D40C-C7C1D5435EE0}"/>
          </ac:spMkLst>
        </pc:spChg>
        <pc:spChg chg="add mod">
          <ac:chgData name="Jane Marie Michel" userId="c6c326ddbd9b8482" providerId="LiveId" clId="{6534BD9D-E2E3-41F1-9A52-024D813E8890}" dt="2023-01-17T08:30:58.885" v="2564" actId="255"/>
          <ac:spMkLst>
            <pc:docMk/>
            <pc:sldMk cId="794011179" sldId="271"/>
            <ac:spMk id="5" creationId="{DAB63A42-8463-E3BD-CF84-2B5AD7839E60}"/>
          </ac:spMkLst>
        </pc:spChg>
        <pc:spChg chg="add">
          <ac:chgData name="Jane Marie Michel" userId="c6c326ddbd9b8482" providerId="LiveId" clId="{6534BD9D-E2E3-41F1-9A52-024D813E8890}" dt="2022-12-08T16:59:18.081" v="867" actId="26606"/>
          <ac:spMkLst>
            <pc:docMk/>
            <pc:sldMk cId="794011179" sldId="271"/>
            <ac:spMk id="9" creationId="{E49CC64F-7275-4E33-961B-0C5CDC439875}"/>
          </ac:spMkLst>
        </pc:spChg>
        <pc:picChg chg="add mod">
          <ac:chgData name="Jane Marie Michel" userId="c6c326ddbd9b8482" providerId="LiveId" clId="{6534BD9D-E2E3-41F1-9A52-024D813E8890}" dt="2023-01-17T08:30:23.897" v="2557" actId="1076"/>
          <ac:picMkLst>
            <pc:docMk/>
            <pc:sldMk cId="794011179" sldId="271"/>
            <ac:picMk id="4" creationId="{F5842B2B-A6A5-CAEC-628A-6F6CF47C25BD}"/>
          </ac:picMkLst>
        </pc:picChg>
      </pc:sldChg>
      <pc:sldChg chg="addSp delSp modSp new mod setBg setClrOvrMap">
        <pc:chgData name="Jane Marie Michel" userId="c6c326ddbd9b8482" providerId="LiveId" clId="{6534BD9D-E2E3-41F1-9A52-024D813E8890}" dt="2023-01-11T18:03:17.050" v="2540" actId="122"/>
        <pc:sldMkLst>
          <pc:docMk/>
          <pc:sldMk cId="2075778216" sldId="272"/>
        </pc:sldMkLst>
        <pc:spChg chg="mod">
          <ac:chgData name="Jane Marie Michel" userId="c6c326ddbd9b8482" providerId="LiveId" clId="{6534BD9D-E2E3-41F1-9A52-024D813E8890}" dt="2023-01-11T18:03:17.050" v="2540" actId="122"/>
          <ac:spMkLst>
            <pc:docMk/>
            <pc:sldMk cId="2075778216" sldId="272"/>
            <ac:spMk id="2" creationId="{6EC7F0D6-4841-DD2F-72F4-58CEA1D11A4F}"/>
          </ac:spMkLst>
        </pc:spChg>
        <pc:spChg chg="del">
          <ac:chgData name="Jane Marie Michel" userId="c6c326ddbd9b8482" providerId="LiveId" clId="{6534BD9D-E2E3-41F1-9A52-024D813E8890}" dt="2022-12-08T17:05:09.229" v="877"/>
          <ac:spMkLst>
            <pc:docMk/>
            <pc:sldMk cId="2075778216" sldId="272"/>
            <ac:spMk id="3" creationId="{743971D7-280C-AF63-F130-62210E999C61}"/>
          </ac:spMkLst>
        </pc:spChg>
        <pc:spChg chg="add del">
          <ac:chgData name="Jane Marie Michel" userId="c6c326ddbd9b8482" providerId="LiveId" clId="{6534BD9D-E2E3-41F1-9A52-024D813E8890}" dt="2023-01-08T17:01:54.705" v="2521" actId="22"/>
          <ac:spMkLst>
            <pc:docMk/>
            <pc:sldMk cId="2075778216" sldId="272"/>
            <ac:spMk id="5" creationId="{3A6C7CD5-A206-DC20-BCD2-C7E334329635}"/>
          </ac:spMkLst>
        </pc:spChg>
        <pc:spChg chg="add">
          <ac:chgData name="Jane Marie Michel" userId="c6c326ddbd9b8482" providerId="LiveId" clId="{6534BD9D-E2E3-41F1-9A52-024D813E8890}" dt="2022-12-08T17:06:03.639" v="936" actId="26606"/>
          <ac:spMkLst>
            <pc:docMk/>
            <pc:sldMk cId="2075778216" sldId="272"/>
            <ac:spMk id="9" creationId="{E49CC64F-7275-4E33-961B-0C5CDC439875}"/>
          </ac:spMkLst>
        </pc:spChg>
        <pc:picChg chg="add mod">
          <ac:chgData name="Jane Marie Michel" userId="c6c326ddbd9b8482" providerId="LiveId" clId="{6534BD9D-E2E3-41F1-9A52-024D813E8890}" dt="2022-12-08T17:06:03.639" v="936" actId="26606"/>
          <ac:picMkLst>
            <pc:docMk/>
            <pc:sldMk cId="2075778216" sldId="272"/>
            <ac:picMk id="4" creationId="{2EF52EA5-515F-81C0-BFDC-ADCDA7975C77}"/>
          </ac:picMkLst>
        </pc:picChg>
      </pc:sldChg>
      <pc:sldChg chg="addSp modSp new del mod setBg setClrOvrMap">
        <pc:chgData name="Jane Marie Michel" userId="c6c326ddbd9b8482" providerId="LiveId" clId="{6534BD9D-E2E3-41F1-9A52-024D813E8890}" dt="2023-01-11T11:29:32.448" v="2529" actId="2696"/>
        <pc:sldMkLst>
          <pc:docMk/>
          <pc:sldMk cId="275477351" sldId="273"/>
        </pc:sldMkLst>
        <pc:spChg chg="mod">
          <ac:chgData name="Jane Marie Michel" userId="c6c326ddbd9b8482" providerId="LiveId" clId="{6534BD9D-E2E3-41F1-9A52-024D813E8890}" dt="2022-12-11T17:03:24.541" v="1170" actId="20577"/>
          <ac:spMkLst>
            <pc:docMk/>
            <pc:sldMk cId="275477351" sldId="273"/>
            <ac:spMk id="2" creationId="{A07516DA-958D-118C-3EE4-62821B95D51D}"/>
          </ac:spMkLst>
        </pc:spChg>
        <pc:spChg chg="mod ord">
          <ac:chgData name="Jane Marie Michel" userId="c6c326ddbd9b8482" providerId="LiveId" clId="{6534BD9D-E2E3-41F1-9A52-024D813E8890}" dt="2022-12-11T17:04:05.433" v="1174" actId="27636"/>
          <ac:spMkLst>
            <pc:docMk/>
            <pc:sldMk cId="275477351" sldId="273"/>
            <ac:spMk id="3" creationId="{F8BD0CEE-507B-3A88-8999-6B7F9597D64F}"/>
          </ac:spMkLst>
        </pc:spChg>
        <pc:spChg chg="add">
          <ac:chgData name="Jane Marie Michel" userId="c6c326ddbd9b8482" providerId="LiveId" clId="{6534BD9D-E2E3-41F1-9A52-024D813E8890}" dt="2022-12-11T17:00:10.263" v="1084" actId="26606"/>
          <ac:spMkLst>
            <pc:docMk/>
            <pc:sldMk cId="275477351" sldId="273"/>
            <ac:spMk id="9" creationId="{4F74D28C-3268-4E35-8EE1-D92CB4A85A7D}"/>
          </ac:spMkLst>
        </pc:spChg>
        <pc:picChg chg="add mod">
          <ac:chgData name="Jane Marie Michel" userId="c6c326ddbd9b8482" providerId="LiveId" clId="{6534BD9D-E2E3-41F1-9A52-024D813E8890}" dt="2022-12-11T17:00:10.263" v="1084" actId="26606"/>
          <ac:picMkLst>
            <pc:docMk/>
            <pc:sldMk cId="275477351" sldId="273"/>
            <ac:picMk id="4" creationId="{7680ACF7-C5ED-421B-76F8-B5AE0A89CE2A}"/>
          </ac:picMkLst>
        </pc:picChg>
      </pc:sldChg>
      <pc:sldChg chg="addSp delSp modSp new del mod">
        <pc:chgData name="Jane Marie Michel" userId="c6c326ddbd9b8482" providerId="LiveId" clId="{6534BD9D-E2E3-41F1-9A52-024D813E8890}" dt="2022-12-11T17:27:05.048" v="1182" actId="2696"/>
        <pc:sldMkLst>
          <pc:docMk/>
          <pc:sldMk cId="1959784643" sldId="274"/>
        </pc:sldMkLst>
        <pc:spChg chg="del">
          <ac:chgData name="Jane Marie Michel" userId="c6c326ddbd9b8482" providerId="LiveId" clId="{6534BD9D-E2E3-41F1-9A52-024D813E8890}" dt="2022-12-11T17:23:35.712" v="1177"/>
          <ac:spMkLst>
            <pc:docMk/>
            <pc:sldMk cId="1959784643" sldId="274"/>
            <ac:spMk id="3" creationId="{6A22EF83-74EF-B5A4-1C1A-F087ED68852E}"/>
          </ac:spMkLst>
        </pc:spChg>
        <pc:spChg chg="add mod">
          <ac:chgData name="Jane Marie Michel" userId="c6c326ddbd9b8482" providerId="LiveId" clId="{6534BD9D-E2E3-41F1-9A52-024D813E8890}" dt="2022-12-11T17:24:02.439" v="1179" actId="478"/>
          <ac:spMkLst>
            <pc:docMk/>
            <pc:sldMk cId="1959784643" sldId="274"/>
            <ac:spMk id="6" creationId="{86A6BDCD-27BC-3958-824A-1E2F0968BEFE}"/>
          </ac:spMkLst>
        </pc:spChg>
        <pc:graphicFrameChg chg="add del mod modGraphic">
          <ac:chgData name="Jane Marie Michel" userId="c6c326ddbd9b8482" providerId="LiveId" clId="{6534BD9D-E2E3-41F1-9A52-024D813E8890}" dt="2022-12-11T17:24:02.439" v="1179" actId="478"/>
          <ac:graphicFrameMkLst>
            <pc:docMk/>
            <pc:sldMk cId="1959784643" sldId="274"/>
            <ac:graphicFrameMk id="4" creationId="{25AA9C09-CAAC-1BAF-B126-6FDAF482341E}"/>
          </ac:graphicFrameMkLst>
        </pc:graphicFrameChg>
      </pc:sldChg>
      <pc:sldChg chg="new del">
        <pc:chgData name="Jane Marie Michel" userId="c6c326ddbd9b8482" providerId="LiveId" clId="{6534BD9D-E2E3-41F1-9A52-024D813E8890}" dt="2022-12-11T17:27:09.350" v="1183" actId="2696"/>
        <pc:sldMkLst>
          <pc:docMk/>
          <pc:sldMk cId="2947626057" sldId="275"/>
        </pc:sldMkLst>
      </pc:sldChg>
      <pc:sldChg chg="addSp delSp modSp new del mod">
        <pc:chgData name="Jane Marie Michel" userId="c6c326ddbd9b8482" providerId="LiveId" clId="{6534BD9D-E2E3-41F1-9A52-024D813E8890}" dt="2023-01-03T17:50:39.033" v="2005" actId="47"/>
        <pc:sldMkLst>
          <pc:docMk/>
          <pc:sldMk cId="3048208839" sldId="276"/>
        </pc:sldMkLst>
        <pc:graphicFrameChg chg="add del mod">
          <ac:chgData name="Jane Marie Michel" userId="c6c326ddbd9b8482" providerId="LiveId" clId="{6534BD9D-E2E3-41F1-9A52-024D813E8890}" dt="2022-12-11T17:30:39.344" v="1187"/>
          <ac:graphicFrameMkLst>
            <pc:docMk/>
            <pc:sldMk cId="3048208839" sldId="276"/>
            <ac:graphicFrameMk id="4" creationId="{03774067-0EE9-3169-74D5-35361D68AC07}"/>
          </ac:graphicFrameMkLst>
        </pc:graphicFrameChg>
        <pc:picChg chg="add del">
          <ac:chgData name="Jane Marie Michel" userId="c6c326ddbd9b8482" providerId="LiveId" clId="{6534BD9D-E2E3-41F1-9A52-024D813E8890}" dt="2022-12-11T17:30:08.740" v="1184" actId="478"/>
          <ac:picMkLst>
            <pc:docMk/>
            <pc:sldMk cId="3048208839" sldId="276"/>
            <ac:picMk id="2" creationId="{C3EF18E2-A5E3-C18A-C3C5-4553AEF6B248}"/>
          </ac:picMkLst>
        </pc:picChg>
        <pc:picChg chg="add del">
          <ac:chgData name="Jane Marie Michel" userId="c6c326ddbd9b8482" providerId="LiveId" clId="{6534BD9D-E2E3-41F1-9A52-024D813E8890}" dt="2022-12-11T17:37:40.518" v="1188" actId="478"/>
          <ac:picMkLst>
            <pc:docMk/>
            <pc:sldMk cId="3048208839" sldId="276"/>
            <ac:picMk id="3" creationId="{8BFDFFB5-8C83-9A20-CF5C-659BF8977EB5}"/>
          </ac:picMkLst>
        </pc:picChg>
        <pc:picChg chg="add">
          <ac:chgData name="Jane Marie Michel" userId="c6c326ddbd9b8482" providerId="LiveId" clId="{6534BD9D-E2E3-41F1-9A52-024D813E8890}" dt="2022-12-11T17:38:10.011" v="1189"/>
          <ac:picMkLst>
            <pc:docMk/>
            <pc:sldMk cId="3048208839" sldId="276"/>
            <ac:picMk id="5" creationId="{B329E0D9-3AEF-210E-5922-B57DA280B42E}"/>
          </ac:picMkLst>
        </pc:picChg>
      </pc:sldChg>
      <pc:sldChg chg="addSp modSp new mod ord">
        <pc:chgData name="Jane Marie Michel" userId="c6c326ddbd9b8482" providerId="LiveId" clId="{6534BD9D-E2E3-41F1-9A52-024D813E8890}" dt="2023-01-18T17:29:56.092" v="2799"/>
        <pc:sldMkLst>
          <pc:docMk/>
          <pc:sldMk cId="4152106340" sldId="277"/>
        </pc:sldMkLst>
        <pc:picChg chg="add mod">
          <ac:chgData name="Jane Marie Michel" userId="c6c326ddbd9b8482" providerId="LiveId" clId="{6534BD9D-E2E3-41F1-9A52-024D813E8890}" dt="2023-01-18T17:29:39.544" v="2797" actId="1076"/>
          <ac:picMkLst>
            <pc:docMk/>
            <pc:sldMk cId="4152106340" sldId="277"/>
            <ac:picMk id="2" creationId="{ED61BA32-82E8-A184-F173-DC9979964396}"/>
          </ac:picMkLst>
        </pc:picChg>
      </pc:sldChg>
      <pc:sldChg chg="addSp delSp modSp del mod delDesignElem">
        <pc:chgData name="Jane Marie Michel" userId="c6c326ddbd9b8482" providerId="LiveId" clId="{6534BD9D-E2E3-41F1-9A52-024D813E8890}" dt="2022-12-12T14:00:33.034" v="1431" actId="2696"/>
        <pc:sldMkLst>
          <pc:docMk/>
          <pc:sldMk cId="1170306624" sldId="278"/>
        </pc:sldMkLst>
        <pc:picChg chg="add del">
          <ac:chgData name="Jane Marie Michel" userId="c6c326ddbd9b8482" providerId="LiveId" clId="{6534BD9D-E2E3-41F1-9A52-024D813E8890}" dt="2022-12-12T14:00:19.233" v="1430" actId="478"/>
          <ac:picMkLst>
            <pc:docMk/>
            <pc:sldMk cId="1170306624" sldId="278"/>
            <ac:picMk id="3" creationId="{60552996-BEC0-C1E2-3634-881AA3BE1E0D}"/>
          </ac:picMkLst>
        </pc:picChg>
        <pc:picChg chg="mod">
          <ac:chgData name="Jane Marie Michel" userId="c6c326ddbd9b8482" providerId="LiveId" clId="{6534BD9D-E2E3-41F1-9A52-024D813E8890}" dt="2022-12-12T13:59:59.218" v="1428" actId="14826"/>
          <ac:picMkLst>
            <pc:docMk/>
            <pc:sldMk cId="1170306624" sldId="278"/>
            <ac:picMk id="4" creationId="{ADBA456A-0F1C-5942-9792-9359A9C8A2E6}"/>
          </ac:picMkLst>
        </pc:picChg>
      </pc:sldChg>
      <pc:sldChg chg="addSp delSp modSp new del mod setBg setClrOvrMap">
        <pc:chgData name="Jane Marie Michel" userId="c6c326ddbd9b8482" providerId="LiveId" clId="{6534BD9D-E2E3-41F1-9A52-024D813E8890}" dt="2022-12-12T14:07:32.175" v="1456" actId="2696"/>
        <pc:sldMkLst>
          <pc:docMk/>
          <pc:sldMk cId="2135578226" sldId="278"/>
        </pc:sldMkLst>
        <pc:spChg chg="mod">
          <ac:chgData name="Jane Marie Michel" userId="c6c326ddbd9b8482" providerId="LiveId" clId="{6534BD9D-E2E3-41F1-9A52-024D813E8890}" dt="2022-12-12T14:01:32.162" v="1436" actId="26606"/>
          <ac:spMkLst>
            <pc:docMk/>
            <pc:sldMk cId="2135578226" sldId="278"/>
            <ac:spMk id="2" creationId="{D8EF4CCA-ED37-2ADA-06FD-FCF9BD456215}"/>
          </ac:spMkLst>
        </pc:spChg>
        <pc:spChg chg="add del">
          <ac:chgData name="Jane Marie Michel" userId="c6c326ddbd9b8482" providerId="LiveId" clId="{6534BD9D-E2E3-41F1-9A52-024D813E8890}" dt="2022-12-12T14:01:26.890" v="1435"/>
          <ac:spMkLst>
            <pc:docMk/>
            <pc:sldMk cId="2135578226" sldId="278"/>
            <ac:spMk id="3" creationId="{0911DF5A-D831-E377-6846-A15E083907AB}"/>
          </ac:spMkLst>
        </pc:spChg>
        <pc:spChg chg="mod">
          <ac:chgData name="Jane Marie Michel" userId="c6c326ddbd9b8482" providerId="LiveId" clId="{6534BD9D-E2E3-41F1-9A52-024D813E8890}" dt="2022-12-12T14:05:34.926" v="1450" actId="5793"/>
          <ac:spMkLst>
            <pc:docMk/>
            <pc:sldMk cId="2135578226" sldId="278"/>
            <ac:spMk id="4" creationId="{430AD5D3-AF10-C804-C0A4-953E2728B425}"/>
          </ac:spMkLst>
        </pc:spChg>
        <pc:spChg chg="add">
          <ac:chgData name="Jane Marie Michel" userId="c6c326ddbd9b8482" providerId="LiveId" clId="{6534BD9D-E2E3-41F1-9A52-024D813E8890}" dt="2022-12-12T14:01:32.162" v="1436" actId="26606"/>
          <ac:spMkLst>
            <pc:docMk/>
            <pc:sldMk cId="2135578226" sldId="278"/>
            <ac:spMk id="11" creationId="{4F74D28C-3268-4E35-8EE1-D92CB4A85A7D}"/>
          </ac:spMkLst>
        </pc:spChg>
        <pc:picChg chg="add del mod">
          <ac:chgData name="Jane Marie Michel" userId="c6c326ddbd9b8482" providerId="LiveId" clId="{6534BD9D-E2E3-41F1-9A52-024D813E8890}" dt="2022-12-12T14:01:09.827" v="1434"/>
          <ac:picMkLst>
            <pc:docMk/>
            <pc:sldMk cId="2135578226" sldId="278"/>
            <ac:picMk id="5" creationId="{95EE0A07-60E7-8788-3C5E-30735786F130}"/>
          </ac:picMkLst>
        </pc:picChg>
        <pc:picChg chg="add mod">
          <ac:chgData name="Jane Marie Michel" userId="c6c326ddbd9b8482" providerId="LiveId" clId="{6534BD9D-E2E3-41F1-9A52-024D813E8890}" dt="2022-12-12T14:01:32.162" v="1436" actId="26606"/>
          <ac:picMkLst>
            <pc:docMk/>
            <pc:sldMk cId="2135578226" sldId="278"/>
            <ac:picMk id="6" creationId="{4CCB7228-FDB4-A463-49C2-43F5F8489E60}"/>
          </ac:picMkLst>
        </pc:picChg>
      </pc:sldChg>
      <pc:sldChg chg="new del">
        <pc:chgData name="Jane Marie Michel" userId="c6c326ddbd9b8482" providerId="LiveId" clId="{6534BD9D-E2E3-41F1-9A52-024D813E8890}" dt="2022-12-12T14:06:14.465" v="1452" actId="680"/>
        <pc:sldMkLst>
          <pc:docMk/>
          <pc:sldMk cId="1256557890" sldId="279"/>
        </pc:sldMkLst>
      </pc:sldChg>
      <pc:sldChg chg="modSp new del mod">
        <pc:chgData name="Jane Marie Michel" userId="c6c326ddbd9b8482" providerId="LiveId" clId="{6534BD9D-E2E3-41F1-9A52-024D813E8890}" dt="2022-12-12T14:04:10.374" v="1446" actId="2696"/>
        <pc:sldMkLst>
          <pc:docMk/>
          <pc:sldMk cId="2128534025" sldId="279"/>
        </pc:sldMkLst>
        <pc:spChg chg="mod">
          <ac:chgData name="Jane Marie Michel" userId="c6c326ddbd9b8482" providerId="LiveId" clId="{6534BD9D-E2E3-41F1-9A52-024D813E8890}" dt="2022-12-12T14:03:23.224" v="1443" actId="27636"/>
          <ac:spMkLst>
            <pc:docMk/>
            <pc:sldMk cId="2128534025" sldId="279"/>
            <ac:spMk id="2" creationId="{05621486-4ABB-513E-725D-E06062D992F1}"/>
          </ac:spMkLst>
        </pc:spChg>
        <pc:spChg chg="mod">
          <ac:chgData name="Jane Marie Michel" userId="c6c326ddbd9b8482" providerId="LiveId" clId="{6534BD9D-E2E3-41F1-9A52-024D813E8890}" dt="2022-12-12T14:03:27.582" v="1444" actId="14100"/>
          <ac:spMkLst>
            <pc:docMk/>
            <pc:sldMk cId="2128534025" sldId="279"/>
            <ac:spMk id="3" creationId="{A5BCD741-D849-3366-9958-2E5990F0F4C3}"/>
          </ac:spMkLst>
        </pc:spChg>
      </pc:sldChg>
      <pc:sldChg chg="new del">
        <pc:chgData name="Jane Marie Michel" userId="c6c326ddbd9b8482" providerId="LiveId" clId="{6534BD9D-E2E3-41F1-9A52-024D813E8890}" dt="2022-12-12T14:05:04.008" v="1449" actId="680"/>
        <pc:sldMkLst>
          <pc:docMk/>
          <pc:sldMk cId="3831543687" sldId="279"/>
        </pc:sldMkLst>
      </pc:sldChg>
      <pc:sldChg chg="addSp modSp new del mod setBg">
        <pc:chgData name="Jane Marie Michel" userId="c6c326ddbd9b8482" providerId="LiveId" clId="{6534BD9D-E2E3-41F1-9A52-024D813E8890}" dt="2022-12-12T14:34:19.553" v="1602" actId="2696"/>
        <pc:sldMkLst>
          <pc:docMk/>
          <pc:sldMk cId="4107421948" sldId="279"/>
        </pc:sldMkLst>
        <pc:spChg chg="add">
          <ac:chgData name="Jane Marie Michel" userId="c6c326ddbd9b8482" providerId="LiveId" clId="{6534BD9D-E2E3-41F1-9A52-024D813E8890}" dt="2022-12-12T14:06:41.031" v="1455" actId="26606"/>
          <ac:spMkLst>
            <pc:docMk/>
            <pc:sldMk cId="4107421948" sldId="279"/>
            <ac:spMk id="7" creationId="{42A4FC2C-047E-45A5-965D-8E1E3BF09BC6}"/>
          </ac:spMkLst>
        </pc:spChg>
        <pc:picChg chg="add mod">
          <ac:chgData name="Jane Marie Michel" userId="c6c326ddbd9b8482" providerId="LiveId" clId="{6534BD9D-E2E3-41F1-9A52-024D813E8890}" dt="2022-12-12T14:24:06.910" v="1533" actId="1076"/>
          <ac:picMkLst>
            <pc:docMk/>
            <pc:sldMk cId="4107421948" sldId="279"/>
            <ac:picMk id="2" creationId="{B2E3E458-6AC8-FBE4-B514-1852BEA4079A}"/>
          </ac:picMkLst>
        </pc:picChg>
      </pc:sldChg>
      <pc:sldChg chg="addSp modSp new del mod">
        <pc:chgData name="Jane Marie Michel" userId="c6c326ddbd9b8482" providerId="LiveId" clId="{6534BD9D-E2E3-41F1-9A52-024D813E8890}" dt="2022-12-12T14:20:16.316" v="1475" actId="2696"/>
        <pc:sldMkLst>
          <pc:docMk/>
          <pc:sldMk cId="253257103" sldId="280"/>
        </pc:sldMkLst>
        <pc:picChg chg="add mod">
          <ac:chgData name="Jane Marie Michel" userId="c6c326ddbd9b8482" providerId="LiveId" clId="{6534BD9D-E2E3-41F1-9A52-024D813E8890}" dt="2022-12-12T14:18:37.543" v="1468" actId="14100"/>
          <ac:picMkLst>
            <pc:docMk/>
            <pc:sldMk cId="253257103" sldId="280"/>
            <ac:picMk id="2" creationId="{CBAB5451-6FDE-DF98-65AA-15557C6BBE05}"/>
          </ac:picMkLst>
        </pc:picChg>
      </pc:sldChg>
      <pc:sldChg chg="new del">
        <pc:chgData name="Jane Marie Michel" userId="c6c326ddbd9b8482" providerId="LiveId" clId="{6534BD9D-E2E3-41F1-9A52-024D813E8890}" dt="2022-12-12T14:04:26.864" v="1447" actId="2696"/>
        <pc:sldMkLst>
          <pc:docMk/>
          <pc:sldMk cId="2840009751" sldId="280"/>
        </pc:sldMkLst>
      </pc:sldChg>
      <pc:sldChg chg="modSp new del mod">
        <pc:chgData name="Jane Marie Michel" userId="c6c326ddbd9b8482" providerId="LiveId" clId="{6534BD9D-E2E3-41F1-9A52-024D813E8890}" dt="2022-12-12T14:18:24.596" v="1467" actId="2696"/>
        <pc:sldMkLst>
          <pc:docMk/>
          <pc:sldMk cId="3032096050" sldId="281"/>
        </pc:sldMkLst>
        <pc:spChg chg="mod">
          <ac:chgData name="Jane Marie Michel" userId="c6c326ddbd9b8482" providerId="LiveId" clId="{6534BD9D-E2E3-41F1-9A52-024D813E8890}" dt="2022-12-12T14:18:13.173" v="1466" actId="14100"/>
          <ac:spMkLst>
            <pc:docMk/>
            <pc:sldMk cId="3032096050" sldId="281"/>
            <ac:spMk id="4" creationId="{EDAA6F24-0944-745A-1D53-D493AF63D5CC}"/>
          </ac:spMkLst>
        </pc:spChg>
      </pc:sldChg>
      <pc:sldChg chg="addSp delSp modSp new del mod setBg setClrOvrMap">
        <pc:chgData name="Jane Marie Michel" userId="c6c326ddbd9b8482" providerId="LiveId" clId="{6534BD9D-E2E3-41F1-9A52-024D813E8890}" dt="2022-12-12T14:35:33.974" v="1617" actId="2696"/>
        <pc:sldMkLst>
          <pc:docMk/>
          <pc:sldMk cId="3836767497" sldId="281"/>
        </pc:sldMkLst>
        <pc:spChg chg="mod">
          <ac:chgData name="Jane Marie Michel" userId="c6c326ddbd9b8482" providerId="LiveId" clId="{6534BD9D-E2E3-41F1-9A52-024D813E8890}" dt="2022-12-12T14:21:34.496" v="1523" actId="26606"/>
          <ac:spMkLst>
            <pc:docMk/>
            <pc:sldMk cId="3836767497" sldId="281"/>
            <ac:spMk id="2" creationId="{69A0BFAF-F736-44A6-F37C-F77AAB17727A}"/>
          </ac:spMkLst>
        </pc:spChg>
        <pc:spChg chg="del">
          <ac:chgData name="Jane Marie Michel" userId="c6c326ddbd9b8482" providerId="LiveId" clId="{6534BD9D-E2E3-41F1-9A52-024D813E8890}" dt="2022-12-12T14:21:16.993" v="1522"/>
          <ac:spMkLst>
            <pc:docMk/>
            <pc:sldMk cId="3836767497" sldId="281"/>
            <ac:spMk id="3" creationId="{2C1DDAE5-A2E9-C85C-BBC4-C53148C1675D}"/>
          </ac:spMkLst>
        </pc:spChg>
        <pc:spChg chg="mod">
          <ac:chgData name="Jane Marie Michel" userId="c6c326ddbd9b8482" providerId="LiveId" clId="{6534BD9D-E2E3-41F1-9A52-024D813E8890}" dt="2022-12-12T14:21:34.496" v="1523" actId="26606"/>
          <ac:spMkLst>
            <pc:docMk/>
            <pc:sldMk cId="3836767497" sldId="281"/>
            <ac:spMk id="4" creationId="{740329E0-2CAB-31E0-CB11-AF7A21BCDCC1}"/>
          </ac:spMkLst>
        </pc:spChg>
        <pc:spChg chg="add">
          <ac:chgData name="Jane Marie Michel" userId="c6c326ddbd9b8482" providerId="LiveId" clId="{6534BD9D-E2E3-41F1-9A52-024D813E8890}" dt="2022-12-12T14:21:34.496" v="1523" actId="26606"/>
          <ac:spMkLst>
            <pc:docMk/>
            <pc:sldMk cId="3836767497" sldId="281"/>
            <ac:spMk id="10" creationId="{357DD0D3-F869-46D0-944C-6EC60E19E351}"/>
          </ac:spMkLst>
        </pc:spChg>
        <pc:picChg chg="add mod">
          <ac:chgData name="Jane Marie Michel" userId="c6c326ddbd9b8482" providerId="LiveId" clId="{6534BD9D-E2E3-41F1-9A52-024D813E8890}" dt="2022-12-12T14:21:43.245" v="1525" actId="14100"/>
          <ac:picMkLst>
            <pc:docMk/>
            <pc:sldMk cId="3836767497" sldId="281"/>
            <ac:picMk id="5" creationId="{2CB4A96A-D61D-00A4-D2F6-B2490A22F855}"/>
          </ac:picMkLst>
        </pc:picChg>
      </pc:sldChg>
      <pc:sldChg chg="addSp delSp modSp add del mod">
        <pc:chgData name="Jane Marie Michel" userId="c6c326ddbd9b8482" providerId="LiveId" clId="{6534BD9D-E2E3-41F1-9A52-024D813E8890}" dt="2022-12-12T14:36:02.413" v="1620" actId="2696"/>
        <pc:sldMkLst>
          <pc:docMk/>
          <pc:sldMk cId="335880449" sldId="282"/>
        </pc:sldMkLst>
        <pc:spChg chg="del">
          <ac:chgData name="Jane Marie Michel" userId="c6c326ddbd9b8482" providerId="LiveId" clId="{6534BD9D-E2E3-41F1-9A52-024D813E8890}" dt="2022-12-12T14:25:54.990" v="1582" actId="26606"/>
          <ac:spMkLst>
            <pc:docMk/>
            <pc:sldMk cId="335880449" sldId="282"/>
            <ac:spMk id="7" creationId="{42A4FC2C-047E-45A5-965D-8E1E3BF09BC6}"/>
          </ac:spMkLst>
        </pc:spChg>
        <pc:spChg chg="add">
          <ac:chgData name="Jane Marie Michel" userId="c6c326ddbd9b8482" providerId="LiveId" clId="{6534BD9D-E2E3-41F1-9A52-024D813E8890}" dt="2022-12-12T14:25:54.990" v="1582" actId="26606"/>
          <ac:spMkLst>
            <pc:docMk/>
            <pc:sldMk cId="335880449" sldId="282"/>
            <ac:spMk id="12" creationId="{42A4FC2C-047E-45A5-965D-8E1E3BF09BC6}"/>
          </ac:spMkLst>
        </pc:spChg>
        <pc:picChg chg="mod">
          <ac:chgData name="Jane Marie Michel" userId="c6c326ddbd9b8482" providerId="LiveId" clId="{6534BD9D-E2E3-41F1-9A52-024D813E8890}" dt="2022-12-12T14:27:31.692" v="1585" actId="14826"/>
          <ac:picMkLst>
            <pc:docMk/>
            <pc:sldMk cId="335880449" sldId="282"/>
            <ac:picMk id="2" creationId="{B2E3E458-6AC8-FBE4-B514-1852BEA4079A}"/>
          </ac:picMkLst>
        </pc:picChg>
        <pc:picChg chg="add mod">
          <ac:chgData name="Jane Marie Michel" userId="c6c326ddbd9b8482" providerId="LiveId" clId="{6534BD9D-E2E3-41F1-9A52-024D813E8890}" dt="2022-12-12T14:31:12.190" v="1589"/>
          <ac:picMkLst>
            <pc:docMk/>
            <pc:sldMk cId="335880449" sldId="282"/>
            <ac:picMk id="3" creationId="{01FBE0C0-CCAE-5F35-0533-FB085F7A1D12}"/>
          </ac:picMkLst>
        </pc:picChg>
      </pc:sldChg>
      <pc:sldChg chg="new del">
        <pc:chgData name="Jane Marie Michel" userId="c6c326ddbd9b8482" providerId="LiveId" clId="{6534BD9D-E2E3-41F1-9A52-024D813E8890}" dt="2022-12-12T14:22:17.542" v="1526" actId="2696"/>
        <pc:sldMkLst>
          <pc:docMk/>
          <pc:sldMk cId="2745373158" sldId="282"/>
        </pc:sldMkLst>
      </pc:sldChg>
      <pc:sldChg chg="addSp modSp new del mod">
        <pc:chgData name="Jane Marie Michel" userId="c6c326ddbd9b8482" providerId="LiveId" clId="{6534BD9D-E2E3-41F1-9A52-024D813E8890}" dt="2022-12-12T14:34:27.936" v="1603" actId="2696"/>
        <pc:sldMkLst>
          <pc:docMk/>
          <pc:sldMk cId="1577331825" sldId="283"/>
        </pc:sldMkLst>
        <pc:spChg chg="mod">
          <ac:chgData name="Jane Marie Michel" userId="c6c326ddbd9b8482" providerId="LiveId" clId="{6534BD9D-E2E3-41F1-9A52-024D813E8890}" dt="2022-12-12T14:25:10.911" v="1580" actId="20577"/>
          <ac:spMkLst>
            <pc:docMk/>
            <pc:sldMk cId="1577331825" sldId="283"/>
            <ac:spMk id="3" creationId="{77315094-5505-A4A5-3B2D-910893059E95}"/>
          </ac:spMkLst>
        </pc:spChg>
        <pc:picChg chg="add mod">
          <ac:chgData name="Jane Marie Michel" userId="c6c326ddbd9b8482" providerId="LiveId" clId="{6534BD9D-E2E3-41F1-9A52-024D813E8890}" dt="2022-12-12T14:25:21.604" v="1581" actId="1076"/>
          <ac:picMkLst>
            <pc:docMk/>
            <pc:sldMk cId="1577331825" sldId="283"/>
            <ac:picMk id="5" creationId="{DEB22603-20AA-ECF3-EEED-8E6D0048371E}"/>
          </ac:picMkLst>
        </pc:picChg>
      </pc:sldChg>
      <pc:sldChg chg="addSp delSp modSp new del mod modClrScheme chgLayout">
        <pc:chgData name="Jane Marie Michel" userId="c6c326ddbd9b8482" providerId="LiveId" clId="{6534BD9D-E2E3-41F1-9A52-024D813E8890}" dt="2022-12-12T14:22:54.086" v="1528" actId="2696"/>
        <pc:sldMkLst>
          <pc:docMk/>
          <pc:sldMk cId="2290606636" sldId="283"/>
        </pc:sldMkLst>
        <pc:spChg chg="add mod">
          <ac:chgData name="Jane Marie Michel" userId="c6c326ddbd9b8482" providerId="LiveId" clId="{6534BD9D-E2E3-41F1-9A52-024D813E8890}" dt="2022-12-12T14:22:27.861" v="1527" actId="700"/>
          <ac:spMkLst>
            <pc:docMk/>
            <pc:sldMk cId="2290606636" sldId="283"/>
            <ac:spMk id="3" creationId="{3DB8937F-7E16-270A-0815-34AC1CC268F3}"/>
          </ac:spMkLst>
        </pc:spChg>
        <pc:spChg chg="add mod">
          <ac:chgData name="Jane Marie Michel" userId="c6c326ddbd9b8482" providerId="LiveId" clId="{6534BD9D-E2E3-41F1-9A52-024D813E8890}" dt="2022-12-12T14:22:27.861" v="1527" actId="700"/>
          <ac:spMkLst>
            <pc:docMk/>
            <pc:sldMk cId="2290606636" sldId="283"/>
            <ac:spMk id="4" creationId="{42F8054F-AA05-76B9-5CFA-B072EA9560C6}"/>
          </ac:spMkLst>
        </pc:spChg>
        <pc:spChg chg="add mod">
          <ac:chgData name="Jane Marie Michel" userId="c6c326ddbd9b8482" providerId="LiveId" clId="{6534BD9D-E2E3-41F1-9A52-024D813E8890}" dt="2022-12-12T14:22:27.861" v="1527" actId="700"/>
          <ac:spMkLst>
            <pc:docMk/>
            <pc:sldMk cId="2290606636" sldId="283"/>
            <ac:spMk id="5" creationId="{51335960-8ABF-944F-732A-F47A2F3266F0}"/>
          </ac:spMkLst>
        </pc:spChg>
        <pc:picChg chg="add del mod">
          <ac:chgData name="Jane Marie Michel" userId="c6c326ddbd9b8482" providerId="LiveId" clId="{6534BD9D-E2E3-41F1-9A52-024D813E8890}" dt="2022-12-12T14:21:12.490" v="1521" actId="21"/>
          <ac:picMkLst>
            <pc:docMk/>
            <pc:sldMk cId="2290606636" sldId="283"/>
            <ac:picMk id="2" creationId="{DF791D0B-A774-401F-6B8A-747A9D19E191}"/>
          </ac:picMkLst>
        </pc:picChg>
      </pc:sldChg>
      <pc:sldChg chg="modSp add del mod ord">
        <pc:chgData name="Jane Marie Michel" userId="c6c326ddbd9b8482" providerId="LiveId" clId="{6534BD9D-E2E3-41F1-9A52-024D813E8890}" dt="2023-01-05T14:35:01.168" v="2500" actId="2696"/>
        <pc:sldMkLst>
          <pc:docMk/>
          <pc:sldMk cId="1879289743" sldId="284"/>
        </pc:sldMkLst>
        <pc:picChg chg="mod">
          <ac:chgData name="Jane Marie Michel" userId="c6c326ddbd9b8482" providerId="LiveId" clId="{6534BD9D-E2E3-41F1-9A52-024D813E8890}" dt="2023-01-05T14:10:59.424" v="2254" actId="1076"/>
          <ac:picMkLst>
            <pc:docMk/>
            <pc:sldMk cId="1879289743" sldId="284"/>
            <ac:picMk id="2" creationId="{B2E3E458-6AC8-FBE4-B514-1852BEA4079A}"/>
          </ac:picMkLst>
        </pc:picChg>
      </pc:sldChg>
      <pc:sldChg chg="addSp delSp modSp new del mod setBg setClrOvrMap">
        <pc:chgData name="Jane Marie Michel" userId="c6c326ddbd9b8482" providerId="LiveId" clId="{6534BD9D-E2E3-41F1-9A52-024D813E8890}" dt="2022-12-12T15:25:02.006" v="1654" actId="2696"/>
        <pc:sldMkLst>
          <pc:docMk/>
          <pc:sldMk cId="1707322927" sldId="285"/>
        </pc:sldMkLst>
        <pc:spChg chg="mod">
          <ac:chgData name="Jane Marie Michel" userId="c6c326ddbd9b8482" providerId="LiveId" clId="{6534BD9D-E2E3-41F1-9A52-024D813E8890}" dt="2022-12-12T14:35:12.759" v="1616" actId="27636"/>
          <ac:spMkLst>
            <pc:docMk/>
            <pc:sldMk cId="1707322927" sldId="285"/>
            <ac:spMk id="2" creationId="{11213408-8700-148C-B193-9E7B56137983}"/>
          </ac:spMkLst>
        </pc:spChg>
        <pc:spChg chg="del">
          <ac:chgData name="Jane Marie Michel" userId="c6c326ddbd9b8482" providerId="LiveId" clId="{6534BD9D-E2E3-41F1-9A52-024D813E8890}" dt="2022-12-12T14:31:34.322" v="1591"/>
          <ac:spMkLst>
            <pc:docMk/>
            <pc:sldMk cId="1707322927" sldId="285"/>
            <ac:spMk id="3" creationId="{5A58EFF2-86B9-7A32-034F-1302DCB503E6}"/>
          </ac:spMkLst>
        </pc:spChg>
        <pc:spChg chg="mod">
          <ac:chgData name="Jane Marie Michel" userId="c6c326ddbd9b8482" providerId="LiveId" clId="{6534BD9D-E2E3-41F1-9A52-024D813E8890}" dt="2022-12-12T14:35:51.987" v="1619" actId="27636"/>
          <ac:spMkLst>
            <pc:docMk/>
            <pc:sldMk cId="1707322927" sldId="285"/>
            <ac:spMk id="4" creationId="{0D266737-EAD6-8110-7C33-1098094629C2}"/>
          </ac:spMkLst>
        </pc:spChg>
        <pc:spChg chg="add">
          <ac:chgData name="Jane Marie Michel" userId="c6c326ddbd9b8482" providerId="LiveId" clId="{6534BD9D-E2E3-41F1-9A52-024D813E8890}" dt="2022-12-12T14:32:05.514" v="1593" actId="26606"/>
          <ac:spMkLst>
            <pc:docMk/>
            <pc:sldMk cId="1707322927" sldId="285"/>
            <ac:spMk id="10" creationId="{4F74D28C-3268-4E35-8EE1-D92CB4A85A7D}"/>
          </ac:spMkLst>
        </pc:spChg>
        <pc:picChg chg="del">
          <ac:chgData name="Jane Marie Michel" userId="c6c326ddbd9b8482" providerId="LiveId" clId="{6534BD9D-E2E3-41F1-9A52-024D813E8890}" dt="2022-12-12T15:12:44.672" v="1633"/>
          <ac:picMkLst>
            <pc:docMk/>
            <pc:sldMk cId="1707322927" sldId="285"/>
            <ac:picMk id="3" creationId="{286E3C39-594A-55E7-CC90-5D2B1274D861}"/>
          </ac:picMkLst>
        </pc:picChg>
        <pc:picChg chg="add mod">
          <ac:chgData name="Jane Marie Michel" userId="c6c326ddbd9b8482" providerId="LiveId" clId="{6534BD9D-E2E3-41F1-9A52-024D813E8890}" dt="2022-12-12T15:14:14.073" v="1640" actId="14826"/>
          <ac:picMkLst>
            <pc:docMk/>
            <pc:sldMk cId="1707322927" sldId="285"/>
            <ac:picMk id="5" creationId="{E1F064F0-3E7B-4794-A8AD-C924232667DE}"/>
          </ac:picMkLst>
        </pc:picChg>
        <pc:picChg chg="del">
          <ac:chgData name="Jane Marie Michel" userId="c6c326ddbd9b8482" providerId="LiveId" clId="{6534BD9D-E2E3-41F1-9A52-024D813E8890}" dt="2022-12-12T15:19:44.499" v="1642"/>
          <ac:picMkLst>
            <pc:docMk/>
            <pc:sldMk cId="1707322927" sldId="285"/>
            <ac:picMk id="6" creationId="{4193A30E-DEA6-B0EC-85FD-42CC16F84679}"/>
          </ac:picMkLst>
        </pc:picChg>
      </pc:sldChg>
      <pc:sldChg chg="addSp delSp modSp new mod">
        <pc:chgData name="Jane Marie Michel" userId="c6c326ddbd9b8482" providerId="LiveId" clId="{6534BD9D-E2E3-41F1-9A52-024D813E8890}" dt="2022-12-12T15:01:26.757" v="1632" actId="1076"/>
        <pc:sldMkLst>
          <pc:docMk/>
          <pc:sldMk cId="1486734055" sldId="286"/>
        </pc:sldMkLst>
        <pc:spChg chg="mod">
          <ac:chgData name="Jane Marie Michel" userId="c6c326ddbd9b8482" providerId="LiveId" clId="{6534BD9D-E2E3-41F1-9A52-024D813E8890}" dt="2022-12-12T15:00:20.211" v="1626" actId="255"/>
          <ac:spMkLst>
            <pc:docMk/>
            <pc:sldMk cId="1486734055" sldId="286"/>
            <ac:spMk id="2" creationId="{349F9A43-27D6-4275-6579-0AE664DF5B00}"/>
          </ac:spMkLst>
        </pc:spChg>
        <pc:spChg chg="del">
          <ac:chgData name="Jane Marie Michel" userId="c6c326ddbd9b8482" providerId="LiveId" clId="{6534BD9D-E2E3-41F1-9A52-024D813E8890}" dt="2022-12-12T14:59:33.251" v="1622"/>
          <ac:spMkLst>
            <pc:docMk/>
            <pc:sldMk cId="1486734055" sldId="286"/>
            <ac:spMk id="3" creationId="{83699447-699C-1194-3934-DC5246943420}"/>
          </ac:spMkLst>
        </pc:spChg>
        <pc:picChg chg="add mod">
          <ac:chgData name="Jane Marie Michel" userId="c6c326ddbd9b8482" providerId="LiveId" clId="{6534BD9D-E2E3-41F1-9A52-024D813E8890}" dt="2022-12-12T15:01:26.757" v="1632" actId="1076"/>
          <ac:picMkLst>
            <pc:docMk/>
            <pc:sldMk cId="1486734055" sldId="286"/>
            <ac:picMk id="4" creationId="{6F6E3E67-BA9B-BACE-7B3F-C2BC7B666CA7}"/>
          </ac:picMkLst>
        </pc:picChg>
      </pc:sldChg>
      <pc:sldChg chg="addSp delSp modSp new del">
        <pc:chgData name="Jane Marie Michel" userId="c6c326ddbd9b8482" providerId="LiveId" clId="{6534BD9D-E2E3-41F1-9A52-024D813E8890}" dt="2022-12-12T15:22:06.518" v="1651" actId="2696"/>
        <pc:sldMkLst>
          <pc:docMk/>
          <pc:sldMk cId="220252182" sldId="287"/>
        </pc:sldMkLst>
        <pc:picChg chg="add del">
          <ac:chgData name="Jane Marie Michel" userId="c6c326ddbd9b8482" providerId="LiveId" clId="{6534BD9D-E2E3-41F1-9A52-024D813E8890}" dt="2022-12-12T15:20:08.851" v="1645"/>
          <ac:picMkLst>
            <pc:docMk/>
            <pc:sldMk cId="220252182" sldId="287"/>
            <ac:picMk id="2" creationId="{31E3056A-7589-BE64-8E12-85A975FF71EC}"/>
          </ac:picMkLst>
        </pc:picChg>
        <pc:picChg chg="add mod">
          <ac:chgData name="Jane Marie Michel" userId="c6c326ddbd9b8482" providerId="LiveId" clId="{6534BD9D-E2E3-41F1-9A52-024D813E8890}" dt="2022-12-12T15:20:22.544" v="1646"/>
          <ac:picMkLst>
            <pc:docMk/>
            <pc:sldMk cId="220252182" sldId="287"/>
            <ac:picMk id="3" creationId="{784F804A-47EA-1448-30A5-109671946901}"/>
          </ac:picMkLst>
        </pc:picChg>
      </pc:sldChg>
      <pc:sldChg chg="addSp modSp new del mod">
        <pc:chgData name="Jane Marie Michel" userId="c6c326ddbd9b8482" providerId="LiveId" clId="{6534BD9D-E2E3-41F1-9A52-024D813E8890}" dt="2022-12-12T15:16:43.413" v="1641" actId="2696"/>
        <pc:sldMkLst>
          <pc:docMk/>
          <pc:sldMk cId="3518247832" sldId="287"/>
        </pc:sldMkLst>
        <pc:spChg chg="mod">
          <ac:chgData name="Jane Marie Michel" userId="c6c326ddbd9b8482" providerId="LiveId" clId="{6534BD9D-E2E3-41F1-9A52-024D813E8890}" dt="2022-12-12T15:13:40.165" v="1639" actId="20577"/>
          <ac:spMkLst>
            <pc:docMk/>
            <pc:sldMk cId="3518247832" sldId="287"/>
            <ac:spMk id="4" creationId="{BAB3CD05-4AEF-249B-48FF-89419FE2DEC0}"/>
          </ac:spMkLst>
        </pc:spChg>
        <pc:picChg chg="add mod">
          <ac:chgData name="Jane Marie Michel" userId="c6c326ddbd9b8482" providerId="LiveId" clId="{6534BD9D-E2E3-41F1-9A52-024D813E8890}" dt="2022-12-12T15:13:00.474" v="1635"/>
          <ac:picMkLst>
            <pc:docMk/>
            <pc:sldMk cId="3518247832" sldId="287"/>
            <ac:picMk id="5" creationId="{9CF439E9-E1C0-B364-1E10-56C4B8311CEF}"/>
          </ac:picMkLst>
        </pc:picChg>
      </pc:sldChg>
      <pc:sldChg chg="new del">
        <pc:chgData name="Jane Marie Michel" userId="c6c326ddbd9b8482" providerId="LiveId" clId="{6534BD9D-E2E3-41F1-9A52-024D813E8890}" dt="2022-12-12T15:22:01.604" v="1650" actId="2696"/>
        <pc:sldMkLst>
          <pc:docMk/>
          <pc:sldMk cId="1238852041" sldId="288"/>
        </pc:sldMkLst>
      </pc:sldChg>
      <pc:sldChg chg="delSp add del setBg delDesignElem">
        <pc:chgData name="Jane Marie Michel" userId="c6c326ddbd9b8482" providerId="LiveId" clId="{6534BD9D-E2E3-41F1-9A52-024D813E8890}" dt="2022-12-12T15:24:57.810" v="1653" actId="2696"/>
        <pc:sldMkLst>
          <pc:docMk/>
          <pc:sldMk cId="2104194201" sldId="289"/>
        </pc:sldMkLst>
        <pc:spChg chg="del">
          <ac:chgData name="Jane Marie Michel" userId="c6c326ddbd9b8482" providerId="LiveId" clId="{6534BD9D-E2E3-41F1-9A52-024D813E8890}" dt="2022-12-12T15:21:45.965" v="1649"/>
          <ac:spMkLst>
            <pc:docMk/>
            <pc:sldMk cId="2104194201" sldId="289"/>
            <ac:spMk id="9" creationId="{E49CC64F-7275-4E33-961B-0C5CDC439875}"/>
          </ac:spMkLst>
        </pc:spChg>
      </pc:sldChg>
      <pc:sldChg chg="addSp modSp add mod">
        <pc:chgData name="Jane Marie Michel" userId="c6c326ddbd9b8482" providerId="LiveId" clId="{6534BD9D-E2E3-41F1-9A52-024D813E8890}" dt="2023-01-17T17:15:26.865" v="2768" actId="27636"/>
        <pc:sldMkLst>
          <pc:docMk/>
          <pc:sldMk cId="3855654420" sldId="290"/>
        </pc:sldMkLst>
        <pc:spChg chg="mod">
          <ac:chgData name="Jane Marie Michel" userId="c6c326ddbd9b8482" providerId="LiveId" clId="{6534BD9D-E2E3-41F1-9A52-024D813E8890}" dt="2023-01-11T18:05:15.445" v="2547" actId="20577"/>
          <ac:spMkLst>
            <pc:docMk/>
            <pc:sldMk cId="3855654420" sldId="290"/>
            <ac:spMk id="2" creationId="{C7D0F359-2AF7-DA7B-3891-10EE9220E8BF}"/>
          </ac:spMkLst>
        </pc:spChg>
        <pc:spChg chg="mod">
          <ac:chgData name="Jane Marie Michel" userId="c6c326ddbd9b8482" providerId="LiveId" clId="{6534BD9D-E2E3-41F1-9A52-024D813E8890}" dt="2023-01-17T17:15:26.865" v="2768" actId="27636"/>
          <ac:spMkLst>
            <pc:docMk/>
            <pc:sldMk cId="3855654420" sldId="290"/>
            <ac:spMk id="3" creationId="{8B07AC78-7C49-44B0-79CC-AEFD33EC643E}"/>
          </ac:spMkLst>
        </pc:spChg>
        <pc:spChg chg="add mod">
          <ac:chgData name="Jane Marie Michel" userId="c6c326ddbd9b8482" providerId="LiveId" clId="{6534BD9D-E2E3-41F1-9A52-024D813E8890}" dt="2023-01-17T16:36:55.583" v="2758" actId="6549"/>
          <ac:spMkLst>
            <pc:docMk/>
            <pc:sldMk cId="3855654420" sldId="290"/>
            <ac:spMk id="5" creationId="{85D4871F-E62E-7377-58B3-9B8B956A4D7A}"/>
          </ac:spMkLst>
        </pc:spChg>
        <pc:spChg chg="add mod">
          <ac:chgData name="Jane Marie Michel" userId="c6c326ddbd9b8482" providerId="LiveId" clId="{6534BD9D-E2E3-41F1-9A52-024D813E8890}" dt="2023-01-17T16:36:43.413" v="2757" actId="6549"/>
          <ac:spMkLst>
            <pc:docMk/>
            <pc:sldMk cId="3855654420" sldId="290"/>
            <ac:spMk id="6" creationId="{8882834A-C7ED-AB04-86E3-009A66EAFAE9}"/>
          </ac:spMkLst>
        </pc:spChg>
      </pc:sldChg>
      <pc:sldChg chg="addSp delSp modSp new del mod setBg">
        <pc:chgData name="Jane Marie Michel" userId="c6c326ddbd9b8482" providerId="LiveId" clId="{6534BD9D-E2E3-41F1-9A52-024D813E8890}" dt="2022-12-19T10:42:38.256" v="1780" actId="2696"/>
        <pc:sldMkLst>
          <pc:docMk/>
          <pc:sldMk cId="2637805888" sldId="291"/>
        </pc:sldMkLst>
        <pc:spChg chg="mod">
          <ac:chgData name="Jane Marie Michel" userId="c6c326ddbd9b8482" providerId="LiveId" clId="{6534BD9D-E2E3-41F1-9A52-024D813E8890}" dt="2022-12-19T10:25:29.921" v="1660" actId="27636"/>
          <ac:spMkLst>
            <pc:docMk/>
            <pc:sldMk cId="2637805888" sldId="291"/>
            <ac:spMk id="2" creationId="{B73D0847-73F5-8F93-A8C3-C18D735EB7EC}"/>
          </ac:spMkLst>
        </pc:spChg>
        <pc:spChg chg="del">
          <ac:chgData name="Jane Marie Michel" userId="c6c326ddbd9b8482" providerId="LiveId" clId="{6534BD9D-E2E3-41F1-9A52-024D813E8890}" dt="2022-12-19T10:24:55.835" v="1656"/>
          <ac:spMkLst>
            <pc:docMk/>
            <pc:sldMk cId="2637805888" sldId="291"/>
            <ac:spMk id="3" creationId="{0557AA25-577C-F104-6A70-75316F8DCB2D}"/>
          </ac:spMkLst>
        </pc:spChg>
        <pc:spChg chg="add mod">
          <ac:chgData name="Jane Marie Michel" userId="c6c326ddbd9b8482" providerId="LiveId" clId="{6534BD9D-E2E3-41F1-9A52-024D813E8890}" dt="2022-12-19T10:26:52.628" v="1726" actId="114"/>
          <ac:spMkLst>
            <pc:docMk/>
            <pc:sldMk cId="2637805888" sldId="291"/>
            <ac:spMk id="8" creationId="{2472D7F3-DB56-4B46-B1D4-D69270B4965F}"/>
          </ac:spMkLst>
        </pc:spChg>
        <pc:spChg chg="add">
          <ac:chgData name="Jane Marie Michel" userId="c6c326ddbd9b8482" providerId="LiveId" clId="{6534BD9D-E2E3-41F1-9A52-024D813E8890}" dt="2022-12-19T10:25:14.019" v="1658" actId="26606"/>
          <ac:spMkLst>
            <pc:docMk/>
            <pc:sldMk cId="2637805888" sldId="291"/>
            <ac:spMk id="11" creationId="{3AFE8227-C443-417B-BA91-520EB1EF4559}"/>
          </ac:spMkLst>
        </pc:spChg>
        <pc:spChg chg="add">
          <ac:chgData name="Jane Marie Michel" userId="c6c326ddbd9b8482" providerId="LiveId" clId="{6534BD9D-E2E3-41F1-9A52-024D813E8890}" dt="2022-12-19T10:25:14.019" v="1658" actId="26606"/>
          <ac:spMkLst>
            <pc:docMk/>
            <pc:sldMk cId="2637805888" sldId="291"/>
            <ac:spMk id="13" creationId="{907741FC-B544-4A6E-B831-6789D042333D}"/>
          </ac:spMkLst>
        </pc:spChg>
        <pc:spChg chg="add">
          <ac:chgData name="Jane Marie Michel" userId="c6c326ddbd9b8482" providerId="LiveId" clId="{6534BD9D-E2E3-41F1-9A52-024D813E8890}" dt="2022-12-19T10:25:14.019" v="1658" actId="26606"/>
          <ac:spMkLst>
            <pc:docMk/>
            <pc:sldMk cId="2637805888" sldId="291"/>
            <ac:spMk id="15" creationId="{3F0BE7ED-7814-4273-B18A-F26CC0380380}"/>
          </ac:spMkLst>
        </pc:spChg>
        <pc:picChg chg="add mod">
          <ac:chgData name="Jane Marie Michel" userId="c6c326ddbd9b8482" providerId="LiveId" clId="{6534BD9D-E2E3-41F1-9A52-024D813E8890}" dt="2022-12-19T10:25:14.019" v="1658" actId="26606"/>
          <ac:picMkLst>
            <pc:docMk/>
            <pc:sldMk cId="2637805888" sldId="291"/>
            <ac:picMk id="4" creationId="{38B4B079-9321-48FE-084C-25DA70AD7A2C}"/>
          </ac:picMkLst>
        </pc:picChg>
      </pc:sldChg>
      <pc:sldChg chg="modSp add mod">
        <pc:chgData name="Jane Marie Michel" userId="c6c326ddbd9b8482" providerId="LiveId" clId="{6534BD9D-E2E3-41F1-9A52-024D813E8890}" dt="2023-01-05T14:14:52.607" v="2284" actId="20577"/>
        <pc:sldMkLst>
          <pc:docMk/>
          <pc:sldMk cId="1022348856" sldId="292"/>
        </pc:sldMkLst>
        <pc:spChg chg="mod">
          <ac:chgData name="Jane Marie Michel" userId="c6c326ddbd9b8482" providerId="LiveId" clId="{6534BD9D-E2E3-41F1-9A52-024D813E8890}" dt="2023-01-05T14:14:52.607" v="2284" actId="20577"/>
          <ac:spMkLst>
            <pc:docMk/>
            <pc:sldMk cId="1022348856" sldId="292"/>
            <ac:spMk id="3" creationId="{5AEE4F69-0258-6DFA-AF12-518A53B44B38}"/>
          </ac:spMkLst>
        </pc:spChg>
      </pc:sldChg>
      <pc:sldChg chg="addSp new del">
        <pc:chgData name="Jane Marie Michel" userId="c6c326ddbd9b8482" providerId="LiveId" clId="{6534BD9D-E2E3-41F1-9A52-024D813E8890}" dt="2022-12-19T15:55:38.378" v="1897" actId="2696"/>
        <pc:sldMkLst>
          <pc:docMk/>
          <pc:sldMk cId="3288975882" sldId="293"/>
        </pc:sldMkLst>
        <pc:picChg chg="add">
          <ac:chgData name="Jane Marie Michel" userId="c6c326ddbd9b8482" providerId="LiveId" clId="{6534BD9D-E2E3-41F1-9A52-024D813E8890}" dt="2022-12-19T15:46:23.915" v="1784"/>
          <ac:picMkLst>
            <pc:docMk/>
            <pc:sldMk cId="3288975882" sldId="293"/>
            <ac:picMk id="2" creationId="{01508F39-D3FB-CC00-893B-BC01D2CDFF0D}"/>
          </ac:picMkLst>
        </pc:picChg>
      </pc:sldChg>
      <pc:sldChg chg="addSp delSp modSp new del mod">
        <pc:chgData name="Jane Marie Michel" userId="c6c326ddbd9b8482" providerId="LiveId" clId="{6534BD9D-E2E3-41F1-9A52-024D813E8890}" dt="2022-12-21T08:46:47.120" v="1928" actId="2696"/>
        <pc:sldMkLst>
          <pc:docMk/>
          <pc:sldMk cId="1748632797" sldId="294"/>
        </pc:sldMkLst>
        <pc:spChg chg="mod">
          <ac:chgData name="Jane Marie Michel" userId="c6c326ddbd9b8482" providerId="LiveId" clId="{6534BD9D-E2E3-41F1-9A52-024D813E8890}" dt="2022-12-19T15:54:59.609" v="1896" actId="20577"/>
          <ac:spMkLst>
            <pc:docMk/>
            <pc:sldMk cId="1748632797" sldId="294"/>
            <ac:spMk id="2" creationId="{056F3C37-20A2-0739-7567-F882270067EE}"/>
          </ac:spMkLst>
        </pc:spChg>
        <pc:spChg chg="del">
          <ac:chgData name="Jane Marie Michel" userId="c6c326ddbd9b8482" providerId="LiveId" clId="{6534BD9D-E2E3-41F1-9A52-024D813E8890}" dt="2022-12-19T15:46:50.591" v="1786"/>
          <ac:spMkLst>
            <pc:docMk/>
            <pc:sldMk cId="1748632797" sldId="294"/>
            <ac:spMk id="3" creationId="{7CA8A65D-46C1-B1AD-432B-B3918CB76045}"/>
          </ac:spMkLst>
        </pc:spChg>
        <pc:picChg chg="add mod">
          <ac:chgData name="Jane Marie Michel" userId="c6c326ddbd9b8482" providerId="LiveId" clId="{6534BD9D-E2E3-41F1-9A52-024D813E8890}" dt="2022-12-19T15:53:09.408" v="1822" actId="1076"/>
          <ac:picMkLst>
            <pc:docMk/>
            <pc:sldMk cId="1748632797" sldId="294"/>
            <ac:picMk id="4" creationId="{E03ECC4B-E044-6980-6EA8-219AFA8135AD}"/>
          </ac:picMkLst>
        </pc:picChg>
      </pc:sldChg>
      <pc:sldChg chg="modSp del mod delDesignElem">
        <pc:chgData name="Jane Marie Michel" userId="c6c326ddbd9b8482" providerId="LiveId" clId="{6534BD9D-E2E3-41F1-9A52-024D813E8890}" dt="2022-12-21T08:44:00.916" v="1903" actId="2696"/>
        <pc:sldMkLst>
          <pc:docMk/>
          <pc:sldMk cId="5952799" sldId="295"/>
        </pc:sldMkLst>
        <pc:spChg chg="mod">
          <ac:chgData name="Jane Marie Michel" userId="c6c326ddbd9b8482" providerId="LiveId" clId="{6534BD9D-E2E3-41F1-9A52-024D813E8890}" dt="2022-12-21T08:43:48.896" v="1902" actId="6549"/>
          <ac:spMkLst>
            <pc:docMk/>
            <pc:sldMk cId="5952799" sldId="295"/>
            <ac:spMk id="2" creationId="{668767E2-C147-31C5-D437-785FD853DD29}"/>
          </ac:spMkLst>
        </pc:spChg>
      </pc:sldChg>
      <pc:sldChg chg="modSp add del mod ord">
        <pc:chgData name="Jane Marie Michel" userId="c6c326ddbd9b8482" providerId="LiveId" clId="{6534BD9D-E2E3-41F1-9A52-024D813E8890}" dt="2023-01-04T09:43:38.806" v="2249" actId="2696"/>
        <pc:sldMkLst>
          <pc:docMk/>
          <pc:sldMk cId="2728702957" sldId="295"/>
        </pc:sldMkLst>
        <pc:spChg chg="mod">
          <ac:chgData name="Jane Marie Michel" userId="c6c326ddbd9b8482" providerId="LiveId" clId="{6534BD9D-E2E3-41F1-9A52-024D813E8890}" dt="2022-12-28T17:32:27.943" v="1930" actId="6549"/>
          <ac:spMkLst>
            <pc:docMk/>
            <pc:sldMk cId="2728702957" sldId="295"/>
            <ac:spMk id="3" creationId="{5AEE4F69-0258-6DFA-AF12-518A53B44B38}"/>
          </ac:spMkLst>
        </pc:spChg>
      </pc:sldChg>
      <pc:sldChg chg="addSp new del">
        <pc:chgData name="Jane Marie Michel" userId="c6c326ddbd9b8482" providerId="LiveId" clId="{6534BD9D-E2E3-41F1-9A52-024D813E8890}" dt="2022-12-19T15:52:07.814" v="1817" actId="2696"/>
        <pc:sldMkLst>
          <pc:docMk/>
          <pc:sldMk cId="4133827943" sldId="295"/>
        </pc:sldMkLst>
        <pc:picChg chg="add">
          <ac:chgData name="Jane Marie Michel" userId="c6c326ddbd9b8482" providerId="LiveId" clId="{6534BD9D-E2E3-41F1-9A52-024D813E8890}" dt="2022-12-19T15:51:43.294" v="1816"/>
          <ac:picMkLst>
            <pc:docMk/>
            <pc:sldMk cId="4133827943" sldId="295"/>
            <ac:picMk id="4" creationId="{5472A445-C4B7-4FA1-9FCC-036648B3B1BC}"/>
          </ac:picMkLst>
        </pc:picChg>
      </pc:sldChg>
      <pc:sldChg chg="add del">
        <pc:chgData name="Jane Marie Michel" userId="c6c326ddbd9b8482" providerId="LiveId" clId="{6534BD9D-E2E3-41F1-9A52-024D813E8890}" dt="2022-12-21T08:46:50.536" v="1929" actId="2696"/>
        <pc:sldMkLst>
          <pc:docMk/>
          <pc:sldMk cId="128148203" sldId="296"/>
        </pc:sldMkLst>
      </pc:sldChg>
      <pc:sldChg chg="addSp delSp modSp new del mod">
        <pc:chgData name="Jane Marie Michel" userId="c6c326ddbd9b8482" providerId="LiveId" clId="{6534BD9D-E2E3-41F1-9A52-024D813E8890}" dt="2023-01-03T17:17:40.291" v="1945" actId="2696"/>
        <pc:sldMkLst>
          <pc:docMk/>
          <pc:sldMk cId="3294044496" sldId="296"/>
        </pc:sldMkLst>
        <pc:spChg chg="del">
          <ac:chgData name="Jane Marie Michel" userId="c6c326ddbd9b8482" providerId="LiveId" clId="{6534BD9D-E2E3-41F1-9A52-024D813E8890}" dt="2023-01-03T17:15:13.550" v="1932"/>
          <ac:spMkLst>
            <pc:docMk/>
            <pc:sldMk cId="3294044496" sldId="296"/>
            <ac:spMk id="3" creationId="{0DCB495F-1909-EB4D-CF97-BF7FA9B8E8F7}"/>
          </ac:spMkLst>
        </pc:spChg>
        <pc:graphicFrameChg chg="add mod modGraphic">
          <ac:chgData name="Jane Marie Michel" userId="c6c326ddbd9b8482" providerId="LiveId" clId="{6534BD9D-E2E3-41F1-9A52-024D813E8890}" dt="2023-01-03T17:16:06.215" v="1940" actId="14734"/>
          <ac:graphicFrameMkLst>
            <pc:docMk/>
            <pc:sldMk cId="3294044496" sldId="296"/>
            <ac:graphicFrameMk id="4" creationId="{589B81E5-B354-7E38-B8FD-5E4CC08AC956}"/>
          </ac:graphicFrameMkLst>
        </pc:graphicFrameChg>
      </pc:sldChg>
      <pc:sldChg chg="addSp modSp new del mod">
        <pc:chgData name="Jane Marie Michel" userId="c6c326ddbd9b8482" providerId="LiveId" clId="{6534BD9D-E2E3-41F1-9A52-024D813E8890}" dt="2023-01-03T17:21:09.149" v="1976" actId="2696"/>
        <pc:sldMkLst>
          <pc:docMk/>
          <pc:sldMk cId="4109810651" sldId="297"/>
        </pc:sldMkLst>
        <pc:graphicFrameChg chg="add mod modGraphic">
          <ac:chgData name="Jane Marie Michel" userId="c6c326ddbd9b8482" providerId="LiveId" clId="{6534BD9D-E2E3-41F1-9A52-024D813E8890}" dt="2023-01-03T17:17:19.841" v="1944" actId="14100"/>
          <ac:graphicFrameMkLst>
            <pc:docMk/>
            <pc:sldMk cId="4109810651" sldId="297"/>
            <ac:graphicFrameMk id="2" creationId="{9BEDDA90-7AB1-9E25-376B-BC1A049859EF}"/>
          </ac:graphicFrameMkLst>
        </pc:graphicFrameChg>
      </pc:sldChg>
      <pc:sldChg chg="addSp modSp add mod ord">
        <pc:chgData name="Jane Marie Michel" userId="c6c326ddbd9b8482" providerId="LiveId" clId="{6534BD9D-E2E3-41F1-9A52-024D813E8890}" dt="2023-01-17T17:50:38.204" v="2783" actId="14734"/>
        <pc:sldMkLst>
          <pc:docMk/>
          <pc:sldMk cId="1905566978" sldId="298"/>
        </pc:sldMkLst>
        <pc:spChg chg="mod">
          <ac:chgData name="Jane Marie Michel" userId="c6c326ddbd9b8482" providerId="LiveId" clId="{6534BD9D-E2E3-41F1-9A52-024D813E8890}" dt="2023-01-17T17:50:27.913" v="2781" actId="1076"/>
          <ac:spMkLst>
            <pc:docMk/>
            <pc:sldMk cId="1905566978" sldId="298"/>
            <ac:spMk id="3" creationId="{5AEE4F69-0258-6DFA-AF12-518A53B44B38}"/>
          </ac:spMkLst>
        </pc:spChg>
        <pc:graphicFrameChg chg="add mod modGraphic">
          <ac:chgData name="Jane Marie Michel" userId="c6c326ddbd9b8482" providerId="LiveId" clId="{6534BD9D-E2E3-41F1-9A52-024D813E8890}" dt="2023-01-17T17:50:38.204" v="2783" actId="14734"/>
          <ac:graphicFrameMkLst>
            <pc:docMk/>
            <pc:sldMk cId="1905566978" sldId="298"/>
            <ac:graphicFrameMk id="4" creationId="{A6A0E7FD-3DD7-C456-0C72-7AC92A95E7EE}"/>
          </ac:graphicFrameMkLst>
        </pc:graphicFrameChg>
      </pc:sldChg>
      <pc:sldChg chg="addSp modSp add del mod ord">
        <pc:chgData name="Jane Marie Michel" userId="c6c326ddbd9b8482" providerId="LiveId" clId="{6534BD9D-E2E3-41F1-9A52-024D813E8890}" dt="2023-01-03T17:54:22.040" v="2067" actId="2696"/>
        <pc:sldMkLst>
          <pc:docMk/>
          <pc:sldMk cId="902864981" sldId="299"/>
        </pc:sldMkLst>
        <pc:spChg chg="mod">
          <ac:chgData name="Jane Marie Michel" userId="c6c326ddbd9b8482" providerId="LiveId" clId="{6534BD9D-E2E3-41F1-9A52-024D813E8890}" dt="2023-01-03T17:52:18.501" v="2063" actId="14100"/>
          <ac:spMkLst>
            <pc:docMk/>
            <pc:sldMk cId="902864981" sldId="299"/>
            <ac:spMk id="3" creationId="{5AEE4F69-0258-6DFA-AF12-518A53B44B38}"/>
          </ac:spMkLst>
        </pc:spChg>
        <pc:graphicFrameChg chg="add mod modGraphic">
          <ac:chgData name="Jane Marie Michel" userId="c6c326ddbd9b8482" providerId="LiveId" clId="{6534BD9D-E2E3-41F1-9A52-024D813E8890}" dt="2023-01-03T17:52:34.083" v="2066" actId="14100"/>
          <ac:graphicFrameMkLst>
            <pc:docMk/>
            <pc:sldMk cId="902864981" sldId="299"/>
            <ac:graphicFrameMk id="4" creationId="{D1A28686-6387-A443-AC39-4C68FC409F18}"/>
          </ac:graphicFrameMkLst>
        </pc:graphicFrameChg>
      </pc:sldChg>
      <pc:sldChg chg="addSp modSp add mod ord">
        <pc:chgData name="Jane Marie Michel" userId="c6c326ddbd9b8482" providerId="LiveId" clId="{6534BD9D-E2E3-41F1-9A52-024D813E8890}" dt="2023-01-17T17:56:16.903" v="2792" actId="20577"/>
        <pc:sldMkLst>
          <pc:docMk/>
          <pc:sldMk cId="2358698378" sldId="299"/>
        </pc:sldMkLst>
        <pc:spChg chg="mod">
          <ac:chgData name="Jane Marie Michel" userId="c6c326ddbd9b8482" providerId="LiveId" clId="{6534BD9D-E2E3-41F1-9A52-024D813E8890}" dt="2023-01-03T17:54:54.907" v="2071" actId="5793"/>
          <ac:spMkLst>
            <pc:docMk/>
            <pc:sldMk cId="2358698378" sldId="299"/>
            <ac:spMk id="3" creationId="{5AEE4F69-0258-6DFA-AF12-518A53B44B38}"/>
          </ac:spMkLst>
        </pc:spChg>
        <pc:graphicFrameChg chg="add mod modGraphic">
          <ac:chgData name="Jane Marie Michel" userId="c6c326ddbd9b8482" providerId="LiveId" clId="{6534BD9D-E2E3-41F1-9A52-024D813E8890}" dt="2023-01-17T17:56:16.903" v="2792" actId="20577"/>
          <ac:graphicFrameMkLst>
            <pc:docMk/>
            <pc:sldMk cId="2358698378" sldId="299"/>
            <ac:graphicFrameMk id="4" creationId="{D1310186-1215-2D14-9B66-B801FB563AA6}"/>
          </ac:graphicFrameMkLst>
        </pc:graphicFrameChg>
      </pc:sldChg>
      <pc:sldChg chg="modSp add del mod">
        <pc:chgData name="Jane Marie Michel" userId="c6c326ddbd9b8482" providerId="LiveId" clId="{6534BD9D-E2E3-41F1-9A52-024D813E8890}" dt="2023-01-05T14:26:37.361" v="2400" actId="2696"/>
        <pc:sldMkLst>
          <pc:docMk/>
          <pc:sldMk cId="1318222857" sldId="300"/>
        </pc:sldMkLst>
        <pc:spChg chg="mod">
          <ac:chgData name="Jane Marie Michel" userId="c6c326ddbd9b8482" providerId="LiveId" clId="{6534BD9D-E2E3-41F1-9A52-024D813E8890}" dt="2023-01-05T14:21:58.643" v="2370" actId="122"/>
          <ac:spMkLst>
            <pc:docMk/>
            <pc:sldMk cId="1318222857" sldId="300"/>
            <ac:spMk id="2" creationId="{C7D0F359-2AF7-DA7B-3891-10EE9220E8BF}"/>
          </ac:spMkLst>
        </pc:spChg>
        <pc:spChg chg="mod">
          <ac:chgData name="Jane Marie Michel" userId="c6c326ddbd9b8482" providerId="LiveId" clId="{6534BD9D-E2E3-41F1-9A52-024D813E8890}" dt="2023-01-05T14:22:30.669" v="2398" actId="20577"/>
          <ac:spMkLst>
            <pc:docMk/>
            <pc:sldMk cId="1318222857" sldId="300"/>
            <ac:spMk id="3" creationId="{8B07AC78-7C49-44B0-79CC-AEFD33EC643E}"/>
          </ac:spMkLst>
        </pc:spChg>
        <pc:picChg chg="mod">
          <ac:chgData name="Jane Marie Michel" userId="c6c326ddbd9b8482" providerId="LiveId" clId="{6534BD9D-E2E3-41F1-9A52-024D813E8890}" dt="2023-01-05T14:25:46.076" v="2399" actId="14826"/>
          <ac:picMkLst>
            <pc:docMk/>
            <pc:sldMk cId="1318222857" sldId="300"/>
            <ac:picMk id="4" creationId="{FBADBF13-0A8C-09B3-82B4-40A7126D1029}"/>
          </ac:picMkLst>
        </pc:picChg>
      </pc:sldChg>
      <pc:sldChg chg="addSp delSp add del mod">
        <pc:chgData name="Jane Marie Michel" userId="c6c326ddbd9b8482" providerId="LiveId" clId="{6534BD9D-E2E3-41F1-9A52-024D813E8890}" dt="2023-01-05T14:43:26.263" v="2509" actId="2696"/>
        <pc:sldMkLst>
          <pc:docMk/>
          <pc:sldMk cId="3350686039" sldId="300"/>
        </pc:sldMkLst>
        <pc:picChg chg="add del">
          <ac:chgData name="Jane Marie Michel" userId="c6c326ddbd9b8482" providerId="LiveId" clId="{6534BD9D-E2E3-41F1-9A52-024D813E8890}" dt="2023-01-05T14:28:36.617" v="2403" actId="22"/>
          <ac:picMkLst>
            <pc:docMk/>
            <pc:sldMk cId="3350686039" sldId="300"/>
            <ac:picMk id="6" creationId="{B1A9B5B6-9AFC-8407-83F0-7F38165180A0}"/>
          </ac:picMkLst>
        </pc:picChg>
      </pc:sldChg>
      <pc:sldChg chg="addSp delSp modSp new mod setBg setClrOvrMap">
        <pc:chgData name="Jane Marie Michel" userId="c6c326ddbd9b8482" providerId="LiveId" clId="{6534BD9D-E2E3-41F1-9A52-024D813E8890}" dt="2023-01-05T14:38:11.153" v="2508"/>
        <pc:sldMkLst>
          <pc:docMk/>
          <pc:sldMk cId="2857144154" sldId="301"/>
        </pc:sldMkLst>
        <pc:spChg chg="mod">
          <ac:chgData name="Jane Marie Michel" userId="c6c326ddbd9b8482" providerId="LiveId" clId="{6534BD9D-E2E3-41F1-9A52-024D813E8890}" dt="2023-01-05T14:35:25.570" v="2505" actId="27636"/>
          <ac:spMkLst>
            <pc:docMk/>
            <pc:sldMk cId="2857144154" sldId="301"/>
            <ac:spMk id="2" creationId="{C6E568F8-05B6-BC79-BF25-35AFEAB255AF}"/>
          </ac:spMkLst>
        </pc:spChg>
        <pc:spChg chg="del">
          <ac:chgData name="Jane Marie Michel" userId="c6c326ddbd9b8482" providerId="LiveId" clId="{6534BD9D-E2E3-41F1-9A52-024D813E8890}" dt="2023-01-05T14:29:20.631" v="2405" actId="22"/>
          <ac:spMkLst>
            <pc:docMk/>
            <pc:sldMk cId="2857144154" sldId="301"/>
            <ac:spMk id="3" creationId="{98BF8E0B-0C81-72DF-1ADB-24D651CA1294}"/>
          </ac:spMkLst>
        </pc:spChg>
        <pc:spChg chg="mod ord">
          <ac:chgData name="Jane Marie Michel" userId="c6c326ddbd9b8482" providerId="LiveId" clId="{6534BD9D-E2E3-41F1-9A52-024D813E8890}" dt="2023-01-05T14:38:11.153" v="2508"/>
          <ac:spMkLst>
            <pc:docMk/>
            <pc:sldMk cId="2857144154" sldId="301"/>
            <ac:spMk id="4" creationId="{C1F5DA1B-D648-7CCE-930E-CEE928A3B78E}"/>
          </ac:spMkLst>
        </pc:spChg>
        <pc:spChg chg="add del mod">
          <ac:chgData name="Jane Marie Michel" userId="c6c326ddbd9b8482" providerId="LiveId" clId="{6534BD9D-E2E3-41F1-9A52-024D813E8890}" dt="2023-01-05T14:30:13.217" v="2407"/>
          <ac:spMkLst>
            <pc:docMk/>
            <pc:sldMk cId="2857144154" sldId="301"/>
            <ac:spMk id="8" creationId="{209B90B9-2EB3-4F66-EB25-31439AB581DC}"/>
          </ac:spMkLst>
        </pc:spChg>
        <pc:spChg chg="add del">
          <ac:chgData name="Jane Marie Michel" userId="c6c326ddbd9b8482" providerId="LiveId" clId="{6534BD9D-E2E3-41F1-9A52-024D813E8890}" dt="2023-01-05T14:33:10.473" v="2489" actId="26606"/>
          <ac:spMkLst>
            <pc:docMk/>
            <pc:sldMk cId="2857144154" sldId="301"/>
            <ac:spMk id="14" creationId="{357DD0D3-F869-46D0-944C-6EC60E19E351}"/>
          </ac:spMkLst>
        </pc:spChg>
        <pc:spChg chg="add">
          <ac:chgData name="Jane Marie Michel" userId="c6c326ddbd9b8482" providerId="LiveId" clId="{6534BD9D-E2E3-41F1-9A52-024D813E8890}" dt="2023-01-05T14:33:10.478" v="2490" actId="26606"/>
          <ac:spMkLst>
            <pc:docMk/>
            <pc:sldMk cId="2857144154" sldId="301"/>
            <ac:spMk id="16" creationId="{4F74D28C-3268-4E35-8EE1-D92CB4A85A7D}"/>
          </ac:spMkLst>
        </pc:spChg>
        <pc:picChg chg="add del mod ord">
          <ac:chgData name="Jane Marie Michel" userId="c6c326ddbd9b8482" providerId="LiveId" clId="{6534BD9D-E2E3-41F1-9A52-024D813E8890}" dt="2023-01-05T14:29:25.381" v="2406" actId="478"/>
          <ac:picMkLst>
            <pc:docMk/>
            <pc:sldMk cId="2857144154" sldId="301"/>
            <ac:picMk id="6" creationId="{8551B99D-DEC6-A971-51BD-3F8FAA22785D}"/>
          </ac:picMkLst>
        </pc:picChg>
        <pc:picChg chg="add mod">
          <ac:chgData name="Jane Marie Michel" userId="c6c326ddbd9b8482" providerId="LiveId" clId="{6534BD9D-E2E3-41F1-9A52-024D813E8890}" dt="2023-01-05T14:33:27.111" v="2492" actId="27614"/>
          <ac:picMkLst>
            <pc:docMk/>
            <pc:sldMk cId="2857144154" sldId="301"/>
            <ac:picMk id="9" creationId="{B3FD4391-B5AD-F9C6-CA0D-5153B8452C5D}"/>
          </ac:picMkLst>
        </pc:picChg>
      </pc:sldChg>
      <pc:sldChg chg="modSp add mod">
        <pc:chgData name="Jane Marie Michel" userId="c6c326ddbd9b8482" providerId="LiveId" clId="{6534BD9D-E2E3-41F1-9A52-024D813E8890}" dt="2023-01-11T11:29:13.926" v="2528" actId="122"/>
        <pc:sldMkLst>
          <pc:docMk/>
          <pc:sldMk cId="3050046985" sldId="302"/>
        </pc:sldMkLst>
        <pc:spChg chg="mod">
          <ac:chgData name="Jane Marie Michel" userId="c6c326ddbd9b8482" providerId="LiveId" clId="{6534BD9D-E2E3-41F1-9A52-024D813E8890}" dt="2023-01-11T11:29:13.926" v="2528" actId="122"/>
          <ac:spMkLst>
            <pc:docMk/>
            <pc:sldMk cId="3050046985" sldId="302"/>
            <ac:spMk id="2" creationId="{A07516DA-958D-118C-3EE4-62821B95D51D}"/>
          </ac:spMkLst>
        </pc:spChg>
        <pc:spChg chg="mod">
          <ac:chgData name="Jane Marie Michel" userId="c6c326ddbd9b8482" providerId="LiveId" clId="{6534BD9D-E2E3-41F1-9A52-024D813E8890}" dt="2023-01-11T11:29:00.037" v="2527" actId="122"/>
          <ac:spMkLst>
            <pc:docMk/>
            <pc:sldMk cId="3050046985" sldId="302"/>
            <ac:spMk id="3" creationId="{F8BD0CEE-507B-3A88-8999-6B7F9597D64F}"/>
          </ac:spMkLst>
        </pc:spChg>
      </pc:sldChg>
      <pc:sldChg chg="new del">
        <pc:chgData name="Jane Marie Michel" userId="c6c326ddbd9b8482" providerId="LiveId" clId="{6534BD9D-E2E3-41F1-9A52-024D813E8890}" dt="2023-01-19T14:06:11.001" v="2808" actId="2696"/>
        <pc:sldMkLst>
          <pc:docMk/>
          <pc:sldMk cId="3042383477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E4233-46C8-EA4E-5966-F3B6892E6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0DEA97-FC23-DC12-5F60-B3F03F8F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C12A1-C4AE-462D-4F28-F6FD95A8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CD471B-1941-F655-0B6E-5DDE284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5B110-7108-CE6A-94A6-9C5CCD3F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8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78F85-AD01-7C0A-D65E-E9C1BAE1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A1D7D3-B621-C2B5-55DB-9D31B98C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242D1-0BED-5D19-02F4-F097C4D7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952A7-6C2D-7C73-8F84-8808C9B7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C81997-A6A7-AB50-039A-9D01EB21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2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5CA257-028F-F8AC-1C26-4B5104FD6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966B8A-2B0D-B564-7C94-3BB1BEC03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AE555-9A5D-52AC-3447-0B81D261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66084-00FA-633F-3128-D716B6E8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1EA6B8-F3D9-CA55-B657-5CA5D7E5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14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0C157-C514-EB9D-323A-DFC98C6B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522DC6-5D3C-EF57-1BAB-09B944EF2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CAA3C-7936-489F-9757-C9850947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4C7D1-FDDC-BB3A-2604-5E802E63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5C495-11B5-D758-7854-7E577808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71352-1A19-4CB4-7E1A-3DDEF488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6931F8-DB19-BCC0-3A22-CA2B49163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D10A3B-881F-BADD-08B8-72F4E605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6B415-5551-169F-6259-F6038219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2409A6-C827-24B2-59EC-79EEDAC7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09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C914A-0A66-FEB2-273C-326E8001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A52477-DBFF-E4A5-CBF6-A0A3E4DD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EEDA40-C330-EE14-8358-D2BD0BA48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90EB9-DB49-99C6-59C3-54145559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6C658F-AC49-EF96-BAE7-70E82BE3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55F7E5-4612-A4D6-0AD1-788A38B3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3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98D7F-CD55-FDF6-C275-D27C1254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E3CADD-4D65-AB47-F0AE-041B7A5A3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D78BA1-B85F-67C8-CF03-791EBE5C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70822E-43C7-8A0B-394B-9B501DBDE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18511D-96D7-7FCB-9E14-773F06DF8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20CE04-886C-3FC6-0B61-5C9DF4B2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0CDCC6-9941-F880-0D2D-318EC0D3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BBE0AA-2F2B-F7A9-4D20-98E4080D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16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96FF7-D172-75E6-3CC7-A0A427DD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107055-1A20-8209-1368-8AA95FFC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A757B1-E97B-563D-21BD-857D7D67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1624FD-9237-F161-A0C8-029B97F0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51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E26B10-A3AB-2EB3-82E2-E71FDDEA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36C0AA-4198-2B36-B3FC-94B92C02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262BA7-E180-821F-1CB8-A1A403AF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2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5EDF2-7B7B-B609-C877-1DCA47AC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478E0-53A0-FB2E-7849-FC1F946E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E2B1B7-01CF-C4D3-7D76-1F9FF25FB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863E8E-BBBF-BCF9-68FE-319208BD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F405DF-49D3-B429-0CCC-515728DD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CACCDA-719C-165F-D1A3-FB5E6238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9D339-1387-B356-D830-79D28A05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C0F936-AE9A-28B5-647E-1EB1B5F1C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C21F1F-3DE8-5E11-664E-B747EBD73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D40636-F0F2-D162-1390-11CF2E8F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494B-9F2B-407D-A91C-AE8AA1F5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D8C37F-0C26-4C95-E22F-46D1F9D4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BF9870-9190-9664-7AF7-FA2B3552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17D83-CDDF-2E95-8AE4-08F42EC1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E535E-9E8F-1518-1E0C-268246D34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30D8-B82E-4CB2-A428-AD279CBC443E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0FBA3-DC91-71D6-C5CC-F20FE6CD8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998CF-0C32-E55F-40E5-D7D8E2F8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214B-BA64-40A5-94F8-318F6638F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3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&amp;q=mahmoud+ou+la+mont&#233;e+des+eaux+babelio&amp;view=detail&amp;mid=858D5977D0F49A76514C858D5977D0F49A76514C&amp;FORM=VDQVAP&amp;ru=%2Fvideos%2Fsearch%3Fq%3Dmahmoud%2Bou%2Bla%2Bmont%25c3%25a9e%2Bdes%2Beaux%2Bbabelio%26FORM%3DHDRSC3&amp;rvsmid=41BA265DB12E4E5FB60141BA265DB12E4E5FB601&amp;ajaxhist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allimard/videos/53954559799328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marie+vingtras+blizzard&amp;&amp;view=detail&amp;mid=44497C1A9108AF6EB1E344497C1A9108AF6EB1E3&amp;&amp;FORM=VRDGAR&amp;ru=%2Fvideos%2Fsearch%3Fq%3Dmarie%2Bvingtras%2Bblizzard%26FORM%3DHDRSC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invitation+au+voyage+baudelaire&amp;&amp;view=detail&amp;mid=B76DE17863BB5ACEB6FFB76DE17863BB5ACEB6FF&amp;&amp;FORM=VRDGAR&amp;ru=%2Fvideos%2Fsearch%3Fq%3Dinvitation%2Bau%2Bvoyage%2Bbaudelaire%26FORM%3DHDRSC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HMCgxAEXM" TargetMode="External"/><Relationship Id="rId2" Type="http://schemas.openxmlformats.org/officeDocument/2006/relationships/hyperlink" Target="https://www.youtube.com/watch?v=eUpb-ALfUz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N75v_KFw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adiofrance.fr/franceinter/podcasts/l-heure-bleue/l-heure-bleue-du-lundi-05-decembre-2022-99940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ng.com/videos/search?q=brigitte+giraud+vivre+vite&amp;&amp;view=detail&amp;mid=C33EE5A59A7A95E6BD8FC33EE5A59A7A95E6BD8F&amp;&amp;FORM=VRDGAR&amp;ru=%2Fvideos%2Fsearch%3Fq%3Dbrigitte%2Bgiraud%2Bvivre%2Bvite%26FORM%3DHDRSC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videos/search?q=sabyl+ghoussoub+beyrouth+sur+seine&amp;&amp;view=detail&amp;mid=131EE3E3EF8F66AFA391131EE3E3EF8F66AFA391&amp;&amp;FORM=VRDGAR&amp;ru=%2Fvideos%2Fsearch%3Fq%3Dsabyl%2Bghoussoub%2Bbeyrouth%2Bsur%2Bseine%26FORM%3DHDRSC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956AE1A-AD7E-A2BD-80A8-97F01DF7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4B69F5-15C2-51B7-AACD-1804EE47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PRIX LITTERAIRES 2022</a:t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tx2"/>
                </a:solidFill>
              </a:rPr>
              <a:t>UTB - Groupe Lecture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58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516DA-958D-118C-3EE4-62821B95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Prix LIVRE INTER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80ACF7-C5ED-421B-76F8-B5AE0A89C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5" r="2504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D0CEE-507B-3A88-8999-6B7F9597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200" dirty="0"/>
              <a:t>Antoine WAUTERS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Mahmoud ou la montée des eaux</a:t>
            </a:r>
          </a:p>
          <a:p>
            <a:pPr marL="0" indent="0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www.bing.com/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videos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search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?&amp;q=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mahmoud+ou+la+montée+des+eaux+babelio&amp;view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detail&amp;mid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=858D5977D0F49A76514C858D5977D0F49A76514C&amp;FORM=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VDQVAP&amp;ru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=%2Fvideos%2Fsearch%3Fq%3Dmahmoud%2Bou%2Bla%2Bmont%25c3%25a9e%2Bdes%2Beaux%2Bbabelio%26FORM%3DHDRSC3&amp;rvsmid=41BA265DB12E4E5FB60141BA265DB12E4E5FB601&amp;ajaxhist=0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i="1" dirty="0"/>
          </a:p>
          <a:p>
            <a:pPr marL="0" indent="0">
              <a:buNone/>
            </a:pP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305004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E4528-A951-792B-5830-6AACD298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Grand Prix du Roman de l’Académie Française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7991D5-1F8B-E091-5F31-C39A2B873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8" r="31307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53540A-C168-C17C-FDE5-43438637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Giuliano da EMPOLI</a:t>
            </a:r>
          </a:p>
          <a:p>
            <a:pPr marL="0" indent="0" algn="ctr">
              <a:buNone/>
            </a:pPr>
            <a:r>
              <a:rPr lang="en-US" sz="3600" i="1" dirty="0"/>
              <a:t>Le mage du Kremlin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https://www.facebook.com/gallimard/videos/539545597993286</a:t>
            </a:r>
            <a:endParaRPr lang="fr-FR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  <a:tabLst>
                <a:tab pos="450215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7677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F9A43-27D6-4275-6579-0AE664DF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Vladislav Sourkov et Vladimir Poutine, à Kourgan, en 2012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F6E3E67-BA9B-BACE-7B3F-C2BC7B666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983" y="1398452"/>
            <a:ext cx="7719129" cy="49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76540-0BDC-0F29-5F01-18245CCC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988541"/>
            <a:ext cx="4087306" cy="24404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000" dirty="0"/>
            </a:br>
            <a:br>
              <a:rPr lang="en-US" sz="5000" dirty="0"/>
            </a:br>
            <a:br>
              <a:rPr lang="en-US" sz="5000" dirty="0"/>
            </a:br>
            <a:r>
              <a:rPr lang="en-US" sz="3600" dirty="0"/>
              <a:t>Prix des libraires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Marie VINGTRAS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1" dirty="0"/>
              <a:t>Blizzard 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5842B2B-A6A5-CAEC-628A-6F6CF47C2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7125"/>
          <a:stretch/>
        </p:blipFill>
        <p:spPr>
          <a:xfrm>
            <a:off x="-386471" y="-140034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B63A42-8463-E3BD-CF84-2B5AD7839E60}"/>
              </a:ext>
            </a:extLst>
          </p:cNvPr>
          <p:cNvSpPr txBox="1"/>
          <p:nvPr/>
        </p:nvSpPr>
        <p:spPr>
          <a:xfrm>
            <a:off x="7028495" y="2798737"/>
            <a:ext cx="4628045" cy="194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1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1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1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1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https://www.bing.com/videos/search?q=marie+vingtras+blizzard&amp;&amp;view=detail&amp;mid=44497C1A9108AF6EB1E344497C1A9108AF6EB1E3&amp;&amp;FORM=VRDGAR&amp;ru=%2Fvideos%2Fsearch%3Fq%3Dmarie%2Bvingtras%2Bblizzard%26FORM%3DHDRSC3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1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8767E2-C147-31C5-D437-785FD853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br>
              <a:rPr lang="fr-FR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E4F69-0258-6DFA-AF12-518A53B4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899" y="1653002"/>
            <a:ext cx="5709721" cy="452257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17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6A0E7FD-3DD7-C456-0C72-7AC92A95E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57347"/>
              </p:ext>
            </p:extLst>
          </p:nvPr>
        </p:nvGraphicFramePr>
        <p:xfrm>
          <a:off x="1837038" y="1309816"/>
          <a:ext cx="8913339" cy="3895181"/>
        </p:xfrm>
        <a:graphic>
          <a:graphicData uri="http://schemas.openxmlformats.org/drawingml/2006/table">
            <a:tbl>
              <a:tblPr/>
              <a:tblGrid>
                <a:gridCol w="445020">
                  <a:extLst>
                    <a:ext uri="{9D8B030D-6E8A-4147-A177-3AD203B41FA5}">
                      <a16:colId xmlns:a16="http://schemas.microsoft.com/office/drawing/2014/main" val="3382253164"/>
                    </a:ext>
                  </a:extLst>
                </a:gridCol>
                <a:gridCol w="6710191">
                  <a:extLst>
                    <a:ext uri="{9D8B030D-6E8A-4147-A177-3AD203B41FA5}">
                      <a16:colId xmlns:a16="http://schemas.microsoft.com/office/drawing/2014/main" val="2264202273"/>
                    </a:ext>
                  </a:extLst>
                </a:gridCol>
                <a:gridCol w="879064">
                  <a:extLst>
                    <a:ext uri="{9D8B030D-6E8A-4147-A177-3AD203B41FA5}">
                      <a16:colId xmlns:a16="http://schemas.microsoft.com/office/drawing/2014/main" val="2712857353"/>
                    </a:ext>
                  </a:extLst>
                </a:gridCol>
                <a:gridCol w="879064">
                  <a:extLst>
                    <a:ext uri="{9D8B030D-6E8A-4147-A177-3AD203B41FA5}">
                      <a16:colId xmlns:a16="http://schemas.microsoft.com/office/drawing/2014/main" val="2077785849"/>
                    </a:ext>
                  </a:extLst>
                </a:gridCol>
              </a:tblGrid>
              <a:tr h="4711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Classement des Prix littéraires 2022 selon </a:t>
                      </a:r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Babelio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505755"/>
                  </a:ext>
                </a:extLst>
              </a:tr>
              <a:tr h="511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Babelio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99545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du livre Inter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 Antoine Wauters, </a:t>
                      </a:r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Mahmoud ou la montée des eaux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01423"/>
                  </a:ext>
                </a:extLst>
              </a:tr>
              <a:tr h="345989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prix du roman de l’Académie Française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 Giuliano da Empoli, </a:t>
                      </a:r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Mage du Kremlin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774290"/>
                  </a:ext>
                </a:extLst>
              </a:tr>
              <a:tr h="33775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des libraires : 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 Vingtras, </a:t>
                      </a:r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Blizzard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82190"/>
                  </a:ext>
                </a:extLst>
              </a:tr>
              <a:tr h="37688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Medicis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</a:t>
                      </a: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Emmanuelle Bayamack-Tam, </a:t>
                      </a:r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Treizième Heure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2214"/>
                  </a:ext>
                </a:extLst>
              </a:tr>
              <a:tr h="33981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Goncourt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Brigitte Giraud, </a:t>
                      </a:r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Vivre vite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048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Femina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Claudie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Hunzinger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chien à ma table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976455"/>
                  </a:ext>
                </a:extLst>
              </a:tr>
              <a:tr h="32304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Goncourt des lycéens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Sabyl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Ghoussoub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Beyrouth-sur-Seine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820716"/>
                  </a:ext>
                </a:extLst>
              </a:tr>
              <a:tr h="359743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Renaudot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Simon Liberati, </a:t>
                      </a:r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00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6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8767E2-C147-31C5-D437-785FD853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br>
              <a:rPr lang="fr-FR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E4F69-0258-6DFA-AF12-518A53B4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1631091"/>
            <a:ext cx="5709721" cy="452257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17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1310186-1215-2D14-9B66-B801FB563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71508"/>
              </p:ext>
            </p:extLst>
          </p:nvPr>
        </p:nvGraphicFramePr>
        <p:xfrm>
          <a:off x="1869990" y="523078"/>
          <a:ext cx="8452020" cy="5272576"/>
        </p:xfrm>
        <a:graphic>
          <a:graphicData uri="http://schemas.openxmlformats.org/drawingml/2006/table">
            <a:tbl>
              <a:tblPr/>
              <a:tblGrid>
                <a:gridCol w="4183694">
                  <a:extLst>
                    <a:ext uri="{9D8B030D-6E8A-4147-A177-3AD203B41FA5}">
                      <a16:colId xmlns:a16="http://schemas.microsoft.com/office/drawing/2014/main" val="2528352487"/>
                    </a:ext>
                  </a:extLst>
                </a:gridCol>
                <a:gridCol w="883102">
                  <a:extLst>
                    <a:ext uri="{9D8B030D-6E8A-4147-A177-3AD203B41FA5}">
                      <a16:colId xmlns:a16="http://schemas.microsoft.com/office/drawing/2014/main" val="540383834"/>
                    </a:ext>
                  </a:extLst>
                </a:gridCol>
                <a:gridCol w="883102">
                  <a:extLst>
                    <a:ext uri="{9D8B030D-6E8A-4147-A177-3AD203B41FA5}">
                      <a16:colId xmlns:a16="http://schemas.microsoft.com/office/drawing/2014/main" val="4063565623"/>
                    </a:ext>
                  </a:extLst>
                </a:gridCol>
                <a:gridCol w="883102">
                  <a:extLst>
                    <a:ext uri="{9D8B030D-6E8A-4147-A177-3AD203B41FA5}">
                      <a16:colId xmlns:a16="http://schemas.microsoft.com/office/drawing/2014/main" val="936314972"/>
                    </a:ext>
                  </a:extLst>
                </a:gridCol>
                <a:gridCol w="986130">
                  <a:extLst>
                    <a:ext uri="{9D8B030D-6E8A-4147-A177-3AD203B41FA5}">
                      <a16:colId xmlns:a16="http://schemas.microsoft.com/office/drawing/2014/main" val="3650427796"/>
                    </a:ext>
                  </a:extLst>
                </a:gridCol>
                <a:gridCol w="632890">
                  <a:extLst>
                    <a:ext uri="{9D8B030D-6E8A-4147-A177-3AD203B41FA5}">
                      <a16:colId xmlns:a16="http://schemas.microsoft.com/office/drawing/2014/main" val="2677903654"/>
                    </a:ext>
                  </a:extLst>
                </a:gridCol>
              </a:tblGrid>
              <a:tr h="33175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CLASSEMENT DES PRIX SUR 3 ANS selon Babelio</a:t>
                      </a:r>
                    </a:p>
                  </a:txBody>
                  <a:tcPr marL="6195" marR="6195" marT="6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81358"/>
                  </a:ext>
                </a:extLst>
              </a:tr>
              <a:tr h="224327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des classements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Rang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6421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Goncourt des lycéens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46764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Goncourt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762285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du livre Inter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: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958455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Femina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435805"/>
                  </a:ext>
                </a:extLst>
              </a:tr>
              <a:tr h="200595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prix du roman de l’Académie Française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4,33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32455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des libraires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726800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Medicis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61399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Renaudot</a:t>
                      </a: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6,33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95" marR="6195" marT="6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470723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395067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r" fontAlgn="t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801891"/>
                  </a:ext>
                </a:extLst>
              </a:tr>
              <a:tr h="162018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FEMINA - PRIX GONCOURT DES LYCEENS :        Clara DUPONT-MONOD, S’adapter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6847"/>
                  </a:ext>
                </a:extLst>
              </a:tr>
              <a:tr h="199406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ACADEMIE FRANCAISE :     François-Henri DESERABLE, Mon maître et mon vainqueur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05715"/>
                  </a:ext>
                </a:extLst>
              </a:tr>
              <a:tr h="181232">
                <a:tc gridSpan="3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GONCOURT :     Mohamed MBOUGAR SARR, La plus secrète mémoire des hommes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575915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RENAUDOT :     Amélie NOTHOMB, Premier sang,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21422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DES LIBRAIRES :     Miguel BONNEFOY, Héritage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93495"/>
                  </a:ext>
                </a:extLst>
              </a:tr>
              <a:tr h="162018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DU LIVRE INTER :      Hugo LINDENBERG, Un jour ce sera vide 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899002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MEDICIS :     Christine ANGOT, Le voyage dans l'Est 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6508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53114"/>
                  </a:ext>
                </a:extLst>
              </a:tr>
              <a:tr h="206073">
                <a:tc>
                  <a:txBody>
                    <a:bodyPr/>
                    <a:lstStyle/>
                    <a:p>
                      <a:pPr algn="r" fontAlgn="t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360777"/>
                  </a:ext>
                </a:extLst>
              </a:tr>
              <a:tr h="171906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GONCOURT : Jean Paul DUBOIS, 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Tous les hommes n'habitent pas le monde de la même façon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66118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GONCOURT DES LYCEENS :  Karine TUIL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choses humaines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445429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RENAUDOT DES LYCEENS : Victoria MAS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Bal des folles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649111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FEMINA, FNAC : Sylvain PRUD'HOMME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les routes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443368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FEMINA : Edna O'BRIEN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Girl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60094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RENAUDOT : Sylvain TESSON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Panthère des neiges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26346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MEDICIS : Luc LANG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tentation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018951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ACADEMIE FRANCAISE : Laurent BINET</a:t>
                      </a:r>
                    </a:p>
                  </a:txBody>
                  <a:tcPr marL="6195" marR="6195" marT="6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Civilizations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95" marR="6195" marT="619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2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9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8767E2-C147-31C5-D437-785FD853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fr-FR" sz="160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Georges </a:t>
            </a:r>
            <a:r>
              <a:rPr lang="fr-FR" sz="1600" u="sng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Chelon</a:t>
            </a:r>
            <a:r>
              <a:rPr lang="fr-FR" sz="160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- L'invitation au voyage (Baudelaire) - Bing video</a:t>
            </a:r>
            <a:br>
              <a:rPr lang="fr-FR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E4F69-0258-6DFA-AF12-518A53B4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479983"/>
            <a:ext cx="5709721" cy="3673681"/>
          </a:xfrm>
        </p:spPr>
        <p:txBody>
          <a:bodyPr anchor="t">
            <a:normAutofit/>
          </a:bodyPr>
          <a:lstStyle/>
          <a:p>
            <a:pPr lvl="3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chemeClr val="tx2"/>
                </a:solidFill>
              </a:rPr>
              <a:t>Jusqu’à 2:31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20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8767E2-C147-31C5-D437-785FD853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br>
              <a:rPr lang="fr-FR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E4F69-0258-6DFA-AF12-518A53B4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1631091"/>
            <a:ext cx="5709721" cy="452257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Angleterre</a:t>
            </a:r>
            <a:endParaRPr lang="fr-FR" sz="20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Paris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Vosges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2"/>
                </a:solidFill>
              </a:rPr>
              <a:t>Lyon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Liban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Syrie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Russie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Alaska</a:t>
            </a:r>
          </a:p>
          <a:p>
            <a:pPr lvl="6"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17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234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0F359-2AF7-DA7B-3891-10EE9220E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fr-FR" sz="4000" dirty="0"/>
              <a:t>Prix RENAUDOT</a:t>
            </a:r>
            <a:br>
              <a:rPr lang="fr-FR" sz="4000" dirty="0"/>
            </a:br>
            <a:r>
              <a:rPr lang="fr-FR" sz="4000" dirty="0"/>
              <a:t>Simon LIBERATI</a:t>
            </a:r>
            <a:br>
              <a:rPr lang="fr-FR" sz="4000" dirty="0"/>
            </a:br>
            <a:r>
              <a:rPr lang="fr-FR" sz="4000" i="1" dirty="0"/>
              <a:t>Performance</a:t>
            </a:r>
            <a:br>
              <a:rPr lang="fr-FR" sz="4000" i="1" dirty="0"/>
            </a:br>
            <a:endParaRPr lang="fr-FR" sz="40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07AC78-7C49-44B0-79CC-AEFD33EC6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143633"/>
            <a:ext cx="4087305" cy="1755124"/>
          </a:xfrm>
        </p:spPr>
        <p:txBody>
          <a:bodyPr anchor="t">
            <a:normAutofit/>
          </a:bodyPr>
          <a:lstStyle/>
          <a:p>
            <a:pPr algn="l"/>
            <a:endParaRPr lang="fr-FR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hlinkClick r:id="rId2"/>
              </a:rPr>
              <a:t>[I Can't Get No] Satisfaction – YouTube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Simon 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Liberati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Performance - Prix Renaudot 2022 - YouTube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fr-FR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ADBF13-0A8C-09B3-82B4-40A7126D1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79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85D4871F-E62E-7377-58B3-9B8B956A4D7A}"/>
              </a:ext>
            </a:extLst>
          </p:cNvPr>
          <p:cNvSpPr txBox="1">
            <a:spLocks/>
          </p:cNvSpPr>
          <p:nvPr/>
        </p:nvSpPr>
        <p:spPr>
          <a:xfrm>
            <a:off x="7305056" y="4143633"/>
            <a:ext cx="4087305" cy="1755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2000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882834A-C7ED-AB04-86E3-009A66EAFAE9}"/>
              </a:ext>
            </a:extLst>
          </p:cNvPr>
          <p:cNvSpPr txBox="1">
            <a:spLocks/>
          </p:cNvSpPr>
          <p:nvPr/>
        </p:nvSpPr>
        <p:spPr>
          <a:xfrm>
            <a:off x="7305056" y="4003590"/>
            <a:ext cx="4087305" cy="1755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5654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568F8-05B6-BC79-BF25-35AFEAB2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210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Espace réservé du contenu 8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B3FD4391-B5AD-F9C6-CA0D-5153B8452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545" r="3704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F5DA1B-D648-7CCE-930E-CEE928A3B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8578" y="2871982"/>
            <a:ext cx="500407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Prix MEDICIS</a:t>
            </a:r>
          </a:p>
          <a:p>
            <a:pPr marL="0" indent="0" algn="ctr">
              <a:buNone/>
            </a:pPr>
            <a:r>
              <a:rPr lang="en-US" dirty="0"/>
              <a:t>Emmanuelle BAYAMACK-TAM</a:t>
            </a:r>
          </a:p>
          <a:p>
            <a:pPr marL="0" indent="0" algn="ctr">
              <a:buNone/>
            </a:pPr>
            <a:r>
              <a:rPr lang="en-US" i="1" dirty="0"/>
              <a:t>La </a:t>
            </a:r>
            <a:r>
              <a:rPr lang="en-US" i="1" dirty="0" err="1"/>
              <a:t>Treizième</a:t>
            </a:r>
            <a:r>
              <a:rPr lang="en-US" i="1" dirty="0"/>
              <a:t> </a:t>
            </a:r>
            <a:r>
              <a:rPr lang="en-US" i="1" dirty="0" err="1"/>
              <a:t>heure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Emmanuelle 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Bayamack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-Tam - La Treizième heure (Médicis 2022) - YouTube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7144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47403-12CE-C5CA-2971-423F91A8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747" y="1783958"/>
            <a:ext cx="4785132" cy="37106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/>
              <a:t>Prix FEMINA   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Claudie HUNZINGER, </a:t>
            </a:r>
            <a:br>
              <a:rPr lang="en-US" sz="3200" dirty="0"/>
            </a:br>
            <a:br>
              <a:rPr lang="en-US" sz="3200" dirty="0"/>
            </a:br>
            <a:r>
              <a:rPr lang="en-US" sz="3200" i="1" dirty="0"/>
              <a:t>Un </a:t>
            </a:r>
            <a:r>
              <a:rPr lang="en-US" sz="3200" i="1" dirty="0" err="1"/>
              <a:t>chien</a:t>
            </a:r>
            <a:r>
              <a:rPr lang="en-US" sz="3200" i="1" dirty="0"/>
              <a:t> à ma table</a:t>
            </a:r>
            <a:br>
              <a:rPr lang="en-US" sz="3200" i="1" dirty="0"/>
            </a:br>
            <a:br>
              <a:rPr lang="en-US" sz="4700" i="1" dirty="0"/>
            </a:b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Claudie 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Hunzinger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, Prix Femina (radiofrance.fr)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700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du contenu 3" descr="Une image contenant arbre, extérieur, forêt, bois&#10;&#10;Description générée automatiquement">
            <a:extLst>
              <a:ext uri="{FF2B5EF4-FFF2-40B4-BE49-F238E27FC236}">
                <a16:creationId xmlns:a16="http://schemas.microsoft.com/office/drawing/2014/main" id="{35F4FD6B-C3DE-8095-8097-39C68AD9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563" r="2317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711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C2699-4EC4-DA28-1B4F-D8E01808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173" y="980303"/>
            <a:ext cx="4735705" cy="56923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Prix GONCOURT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Brigitte GIRAUD, </a:t>
            </a:r>
            <a:br>
              <a:rPr lang="en-US" sz="3200" dirty="0"/>
            </a:br>
            <a:br>
              <a:rPr lang="en-US" sz="3200" dirty="0"/>
            </a:br>
            <a:r>
              <a:rPr lang="en-US" sz="3200" i="1" dirty="0"/>
              <a:t>Vivre </a:t>
            </a:r>
            <a:r>
              <a:rPr lang="en-US" sz="3200" i="1" dirty="0" err="1"/>
              <a:t>vite</a:t>
            </a:r>
            <a:br>
              <a:rPr lang="en-US" sz="3200" i="1" dirty="0"/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BRIGITTE GIRAUD – VIVRE VITE - Bing video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10:50 à 15:15</a:t>
            </a: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i="1" dirty="0"/>
            </a:br>
            <a:endParaRPr lang="en-US" sz="5100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4D81CE4-EADD-7463-2EFF-006B782CD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290" r="3379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5689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7F0D6-4841-DD2F-72F4-58CEA1D1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041" y="2265405"/>
            <a:ext cx="4087306" cy="29409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Prix Goncourt des </a:t>
            </a:r>
            <a:r>
              <a:rPr lang="en-US" sz="3800" dirty="0" err="1"/>
              <a:t>lycéens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 err="1"/>
              <a:t>Sabyl</a:t>
            </a:r>
            <a:r>
              <a:rPr lang="en-US" sz="3800" dirty="0"/>
              <a:t> GHOUSSOUB</a:t>
            </a:r>
            <a:br>
              <a:rPr lang="en-US" sz="3800" dirty="0"/>
            </a:br>
            <a:br>
              <a:rPr lang="en-US" sz="3800" dirty="0"/>
            </a:br>
            <a:r>
              <a:rPr lang="en-US" sz="3800" i="1" dirty="0" err="1"/>
              <a:t>Beyrouth</a:t>
            </a:r>
            <a:r>
              <a:rPr lang="en-US" sz="3800" i="1" dirty="0"/>
              <a:t>-sur-Seine</a:t>
            </a:r>
            <a:br>
              <a:rPr lang="en-US" sz="3800" i="1" dirty="0"/>
            </a:br>
            <a:br>
              <a:rPr lang="en-US" sz="3800" i="1" dirty="0"/>
            </a:b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Beyrouth sur Seine, de 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Sabyl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fr-FR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Ghoussoub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- Bing video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i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EF52EA5-515F-81C0-BFDC-ADCDA7975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2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577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D61BA32-82E8-A184-F173-DC997996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32" y="984280"/>
            <a:ext cx="6716710" cy="58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6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753</Words>
  <Application>Microsoft Office PowerPoint</Application>
  <PresentationFormat>Grand écran</PresentationFormat>
  <Paragraphs>199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Georges Chelon - L'invitation au voyage (Baudelaire) - Bing video </vt:lpstr>
      <vt:lpstr> </vt:lpstr>
      <vt:lpstr>Prix RENAUDOT Simon LIBERATI Performance </vt:lpstr>
      <vt:lpstr>Présentation PowerPoint</vt:lpstr>
      <vt:lpstr>Prix FEMINA      Claudie HUNZINGER,   Un chien à ma table  Claudie Hunzinger, Prix Femina (radiofrance.fr)  </vt:lpstr>
      <vt:lpstr>             Prix GONCOURT  Brigitte GIRAUD,   Vivre vite    BRIGITTE GIRAUD – VIVRE VITE - Bing video    de 10:50 à 15:15  </vt:lpstr>
      <vt:lpstr>    Prix Goncourt des lycéens  Sabyl GHOUSSOUB  Beyrouth-sur-Seine  Beyrouth sur Seine, de Sabyl Ghoussoub - Bing video </vt:lpstr>
      <vt:lpstr>Présentation PowerPoint</vt:lpstr>
      <vt:lpstr>Prix LIVRE INTER </vt:lpstr>
      <vt:lpstr>Grand Prix du Roman de l’Académie Française</vt:lpstr>
      <vt:lpstr>Vladislav Sourkov et Vladimir Poutine, à Kourgan, en 2012 </vt:lpstr>
      <vt:lpstr>   Prix des libraires   Marie VINGTRAS  Blizzard  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Jane Marie Michel</dc:creator>
  <cp:lastModifiedBy>Jane Marie Michel</cp:lastModifiedBy>
  <cp:revision>1</cp:revision>
  <cp:lastPrinted>2023-01-17T17:52:53Z</cp:lastPrinted>
  <dcterms:created xsi:type="dcterms:W3CDTF">2022-11-30T12:43:55Z</dcterms:created>
  <dcterms:modified xsi:type="dcterms:W3CDTF">2023-01-19T14:06:20Z</dcterms:modified>
</cp:coreProperties>
</file>