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71" r:id="rId6"/>
    <p:sldId id="272" r:id="rId7"/>
    <p:sldId id="273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7FF5D-405D-4872-9DB4-AD4DE3FD7F41}" v="43" dt="2024-01-17T17:51:18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Marie Michel" userId="c6c326ddbd9b8482" providerId="LiveId" clId="{C817FF5D-405D-4872-9DB4-AD4DE3FD7F41}"/>
    <pc:docChg chg="undo custSel addSld delSld modSld sldOrd">
      <pc:chgData name="Jane Marie Michel" userId="c6c326ddbd9b8482" providerId="LiveId" clId="{C817FF5D-405D-4872-9DB4-AD4DE3FD7F41}" dt="2024-01-17T21:32:24.736" v="1828" actId="20577"/>
      <pc:docMkLst>
        <pc:docMk/>
      </pc:docMkLst>
      <pc:sldChg chg="modSp mod">
        <pc:chgData name="Jane Marie Michel" userId="c6c326ddbd9b8482" providerId="LiveId" clId="{C817FF5D-405D-4872-9DB4-AD4DE3FD7F41}" dt="2024-01-15T10:47:45.388" v="13" actId="1076"/>
        <pc:sldMkLst>
          <pc:docMk/>
          <pc:sldMk cId="2378260936" sldId="257"/>
        </pc:sldMkLst>
        <pc:picChg chg="mod">
          <ac:chgData name="Jane Marie Michel" userId="c6c326ddbd9b8482" providerId="LiveId" clId="{C817FF5D-405D-4872-9DB4-AD4DE3FD7F41}" dt="2024-01-15T10:47:45.388" v="13" actId="1076"/>
          <ac:picMkLst>
            <pc:docMk/>
            <pc:sldMk cId="2378260936" sldId="257"/>
            <ac:picMk id="4" creationId="{7CF22992-9E50-325A-C9A5-DC758C3137F4}"/>
          </ac:picMkLst>
        </pc:picChg>
      </pc:sldChg>
      <pc:sldChg chg="addSp delSp modSp del mod">
        <pc:chgData name="Jane Marie Michel" userId="c6c326ddbd9b8482" providerId="LiveId" clId="{C817FF5D-405D-4872-9DB4-AD4DE3FD7F41}" dt="2024-01-17T15:38:44.560" v="1362" actId="2696"/>
        <pc:sldMkLst>
          <pc:docMk/>
          <pc:sldMk cId="3706894839" sldId="258"/>
        </pc:sldMkLst>
        <pc:spChg chg="mod">
          <ac:chgData name="Jane Marie Michel" userId="c6c326ddbd9b8482" providerId="LiveId" clId="{C817FF5D-405D-4872-9DB4-AD4DE3FD7F41}" dt="2024-01-17T12:30:44.977" v="1325" actId="20577"/>
          <ac:spMkLst>
            <pc:docMk/>
            <pc:sldMk cId="3706894839" sldId="258"/>
            <ac:spMk id="2" creationId="{506F5A8D-6921-BC0A-C0D0-F72A6DD88B52}"/>
          </ac:spMkLst>
        </pc:spChg>
        <pc:spChg chg="del">
          <ac:chgData name="Jane Marie Michel" userId="c6c326ddbd9b8482" providerId="LiveId" clId="{C817FF5D-405D-4872-9DB4-AD4DE3FD7F41}" dt="2024-01-17T12:35:50.214" v="1344"/>
          <ac:spMkLst>
            <pc:docMk/>
            <pc:sldMk cId="3706894839" sldId="258"/>
            <ac:spMk id="3" creationId="{D875C29C-370A-BF52-84DC-3640B1A03ED8}"/>
          </ac:spMkLst>
        </pc:spChg>
        <pc:spChg chg="add del">
          <ac:chgData name="Jane Marie Michel" userId="c6c326ddbd9b8482" providerId="LiveId" clId="{C817FF5D-405D-4872-9DB4-AD4DE3FD7F41}" dt="2024-01-17T12:31:57.016" v="1331" actId="22"/>
          <ac:spMkLst>
            <pc:docMk/>
            <pc:sldMk cId="3706894839" sldId="258"/>
            <ac:spMk id="6" creationId="{95C80206-7CD8-6436-1783-DF4C43F2F9D9}"/>
          </ac:spMkLst>
        </pc:spChg>
        <pc:spChg chg="add del mod">
          <ac:chgData name="Jane Marie Michel" userId="c6c326ddbd9b8482" providerId="LiveId" clId="{C817FF5D-405D-4872-9DB4-AD4DE3FD7F41}" dt="2024-01-17T12:32:33.335" v="1337" actId="22"/>
          <ac:spMkLst>
            <pc:docMk/>
            <pc:sldMk cId="3706894839" sldId="258"/>
            <ac:spMk id="8" creationId="{625DA3D9-94A7-883B-726E-D94DB885CFED}"/>
          </ac:spMkLst>
        </pc:spChg>
        <pc:spChg chg="add del">
          <ac:chgData name="Jane Marie Michel" userId="c6c326ddbd9b8482" providerId="LiveId" clId="{C817FF5D-405D-4872-9DB4-AD4DE3FD7F41}" dt="2024-01-17T12:34:05.066" v="1342" actId="22"/>
          <ac:spMkLst>
            <pc:docMk/>
            <pc:sldMk cId="3706894839" sldId="258"/>
            <ac:spMk id="10" creationId="{1B6DA93D-F959-B913-3388-FEE90A8EC29E}"/>
          </ac:spMkLst>
        </pc:spChg>
        <pc:graphicFrameChg chg="add del mod">
          <ac:chgData name="Jane Marie Michel" userId="c6c326ddbd9b8482" providerId="LiveId" clId="{C817FF5D-405D-4872-9DB4-AD4DE3FD7F41}" dt="2024-01-17T12:35:39.684" v="1343" actId="478"/>
          <ac:graphicFrameMkLst>
            <pc:docMk/>
            <pc:sldMk cId="3706894839" sldId="258"/>
            <ac:graphicFrameMk id="4" creationId="{737F1AF3-DDFB-A0AA-B3FC-35C71CFE8FD4}"/>
          </ac:graphicFrameMkLst>
        </pc:graphicFrameChg>
        <pc:graphicFrameChg chg="add mod modGraphic">
          <ac:chgData name="Jane Marie Michel" userId="c6c326ddbd9b8482" providerId="LiveId" clId="{C817FF5D-405D-4872-9DB4-AD4DE3FD7F41}" dt="2024-01-17T12:36:01.598" v="1346" actId="14100"/>
          <ac:graphicFrameMkLst>
            <pc:docMk/>
            <pc:sldMk cId="3706894839" sldId="258"/>
            <ac:graphicFrameMk id="11" creationId="{5E073755-B548-D932-7957-E73D391492F3}"/>
          </ac:graphicFrameMkLst>
        </pc:graphicFrameChg>
      </pc:sldChg>
      <pc:sldChg chg="addSp delSp modSp del mod">
        <pc:chgData name="Jane Marie Michel" userId="c6c326ddbd9b8482" providerId="LiveId" clId="{C817FF5D-405D-4872-9DB4-AD4DE3FD7F41}" dt="2024-01-17T11:19:16.969" v="1232" actId="2696"/>
        <pc:sldMkLst>
          <pc:docMk/>
          <pc:sldMk cId="3824420675" sldId="259"/>
        </pc:sldMkLst>
        <pc:spChg chg="del">
          <ac:chgData name="Jane Marie Michel" userId="c6c326ddbd9b8482" providerId="LiveId" clId="{C817FF5D-405D-4872-9DB4-AD4DE3FD7F41}" dt="2024-01-17T11:05:50.753" v="1138"/>
          <ac:spMkLst>
            <pc:docMk/>
            <pc:sldMk cId="3824420675" sldId="259"/>
            <ac:spMk id="3" creationId="{2BB9A9C3-7D6A-D20F-F3A5-A641939C7435}"/>
          </ac:spMkLst>
        </pc:spChg>
        <pc:spChg chg="add">
          <ac:chgData name="Jane Marie Michel" userId="c6c326ddbd9b8482" providerId="LiveId" clId="{C817FF5D-405D-4872-9DB4-AD4DE3FD7F41}" dt="2024-01-17T11:05:50.753" v="1138"/>
          <ac:spMkLst>
            <pc:docMk/>
            <pc:sldMk cId="3824420675" sldId="259"/>
            <ac:spMk id="6" creationId="{5DEB803C-B04A-C946-28A1-3C7251A9919D}"/>
          </ac:spMkLst>
        </pc:spChg>
        <pc:spChg chg="add del mod">
          <ac:chgData name="Jane Marie Michel" userId="c6c326ddbd9b8482" providerId="LiveId" clId="{C817FF5D-405D-4872-9DB4-AD4DE3FD7F41}" dt="2024-01-17T11:06:23.705" v="1140"/>
          <ac:spMkLst>
            <pc:docMk/>
            <pc:sldMk cId="3824420675" sldId="259"/>
            <ac:spMk id="8" creationId="{3525E06E-669D-DA9C-15C8-ABF38D8017F3}"/>
          </ac:spMkLst>
        </pc:spChg>
        <pc:spChg chg="add">
          <ac:chgData name="Jane Marie Michel" userId="c6c326ddbd9b8482" providerId="LiveId" clId="{C817FF5D-405D-4872-9DB4-AD4DE3FD7F41}" dt="2024-01-17T11:06:23.705" v="1140"/>
          <ac:spMkLst>
            <pc:docMk/>
            <pc:sldMk cId="3824420675" sldId="259"/>
            <ac:spMk id="10" creationId="{8F7F6387-5F70-2FFE-3114-ABC1207C55A2}"/>
          </ac:spMkLst>
        </pc:spChg>
        <pc:spChg chg="add del mod">
          <ac:chgData name="Jane Marie Michel" userId="c6c326ddbd9b8482" providerId="LiveId" clId="{C817FF5D-405D-4872-9DB4-AD4DE3FD7F41}" dt="2024-01-17T11:11:43.702" v="1152"/>
          <ac:spMkLst>
            <pc:docMk/>
            <pc:sldMk cId="3824420675" sldId="259"/>
            <ac:spMk id="12" creationId="{4FF4091D-3CE5-A03A-B69F-938355EDE738}"/>
          </ac:spMkLst>
        </pc:spChg>
        <pc:graphicFrameChg chg="add del mod">
          <ac:chgData name="Jane Marie Michel" userId="c6c326ddbd9b8482" providerId="LiveId" clId="{C817FF5D-405D-4872-9DB4-AD4DE3FD7F41}" dt="2024-01-17T11:05:21.534" v="1137" actId="478"/>
          <ac:graphicFrameMkLst>
            <pc:docMk/>
            <pc:sldMk cId="3824420675" sldId="259"/>
            <ac:graphicFrameMk id="4" creationId="{C0DF084D-BB7F-8C80-C428-D8D157B40889}"/>
          </ac:graphicFrameMkLst>
        </pc:graphicFrameChg>
        <pc:graphicFrameChg chg="add del mod">
          <ac:chgData name="Jane Marie Michel" userId="c6c326ddbd9b8482" providerId="LiveId" clId="{C817FF5D-405D-4872-9DB4-AD4DE3FD7F41}" dt="2024-01-17T11:06:03.022" v="1139" actId="478"/>
          <ac:graphicFrameMkLst>
            <pc:docMk/>
            <pc:sldMk cId="3824420675" sldId="259"/>
            <ac:graphicFrameMk id="5" creationId="{85391BC9-259F-8A6B-4D68-61D6CB0F487C}"/>
          </ac:graphicFrameMkLst>
        </pc:graphicFrameChg>
        <pc:graphicFrameChg chg="add del mod modGraphic">
          <ac:chgData name="Jane Marie Michel" userId="c6c326ddbd9b8482" providerId="LiveId" clId="{C817FF5D-405D-4872-9DB4-AD4DE3FD7F41}" dt="2024-01-17T11:10:58.889" v="1147" actId="478"/>
          <ac:graphicFrameMkLst>
            <pc:docMk/>
            <pc:sldMk cId="3824420675" sldId="259"/>
            <ac:graphicFrameMk id="9" creationId="{4E96F70E-3AEC-3C27-EDAB-391E9CA69E3F}"/>
          </ac:graphicFrameMkLst>
        </pc:graphicFrameChg>
        <pc:graphicFrameChg chg="add mod">
          <ac:chgData name="Jane Marie Michel" userId="c6c326ddbd9b8482" providerId="LiveId" clId="{C817FF5D-405D-4872-9DB4-AD4DE3FD7F41}" dt="2024-01-17T11:11:30.846" v="1149"/>
          <ac:graphicFrameMkLst>
            <pc:docMk/>
            <pc:sldMk cId="3824420675" sldId="259"/>
            <ac:graphicFrameMk id="13" creationId="{7483FBEF-6269-4835-1C56-3D621B6A911E}"/>
          </ac:graphicFrameMkLst>
        </pc:graphicFrameChg>
        <pc:graphicFrameChg chg="add mod">
          <ac:chgData name="Jane Marie Michel" userId="c6c326ddbd9b8482" providerId="LiveId" clId="{C817FF5D-405D-4872-9DB4-AD4DE3FD7F41}" dt="2024-01-17T11:11:39.487" v="1151"/>
          <ac:graphicFrameMkLst>
            <pc:docMk/>
            <pc:sldMk cId="3824420675" sldId="259"/>
            <ac:graphicFrameMk id="14" creationId="{37C45862-9EF4-135D-33A7-4DFBAE613E66}"/>
          </ac:graphicFrameMkLst>
        </pc:graphicFrameChg>
        <pc:graphicFrameChg chg="add mod modGraphic">
          <ac:chgData name="Jane Marie Michel" userId="c6c326ddbd9b8482" providerId="LiveId" clId="{C817FF5D-405D-4872-9DB4-AD4DE3FD7F41}" dt="2024-01-17T11:11:59.540" v="1155" actId="14100"/>
          <ac:graphicFrameMkLst>
            <pc:docMk/>
            <pc:sldMk cId="3824420675" sldId="259"/>
            <ac:graphicFrameMk id="15" creationId="{5DDC39CB-66A9-331C-7D93-1B657C159EC1}"/>
          </ac:graphicFrameMkLst>
        </pc:graphicFrameChg>
      </pc:sldChg>
      <pc:sldChg chg="del">
        <pc:chgData name="Jane Marie Michel" userId="c6c326ddbd9b8482" providerId="LiveId" clId="{C817FF5D-405D-4872-9DB4-AD4DE3FD7F41}" dt="2024-01-15T09:17:43.108" v="4" actId="2696"/>
        <pc:sldMkLst>
          <pc:docMk/>
          <pc:sldMk cId="4164920838" sldId="261"/>
        </pc:sldMkLst>
      </pc:sldChg>
      <pc:sldChg chg="addSp modSp new mod ord">
        <pc:chgData name="Jane Marie Michel" userId="c6c326ddbd9b8482" providerId="LiveId" clId="{C817FF5D-405D-4872-9DB4-AD4DE3FD7F41}" dt="2024-01-17T07:42:47.255" v="422" actId="1076"/>
        <pc:sldMkLst>
          <pc:docMk/>
          <pc:sldMk cId="415065928" sldId="262"/>
        </pc:sldMkLst>
        <pc:picChg chg="add mod">
          <ac:chgData name="Jane Marie Michel" userId="c6c326ddbd9b8482" providerId="LiveId" clId="{C817FF5D-405D-4872-9DB4-AD4DE3FD7F41}" dt="2024-01-17T07:42:47.255" v="422" actId="1076"/>
          <ac:picMkLst>
            <pc:docMk/>
            <pc:sldMk cId="415065928" sldId="262"/>
            <ac:picMk id="3" creationId="{A8E06920-CEEB-1401-A28B-4BCD3E190AB2}"/>
          </ac:picMkLst>
        </pc:picChg>
      </pc:sldChg>
      <pc:sldChg chg="addSp delSp modSp new del mod ord setBg">
        <pc:chgData name="Jane Marie Michel" userId="c6c326ddbd9b8482" providerId="LiveId" clId="{C817FF5D-405D-4872-9DB4-AD4DE3FD7F41}" dt="2024-01-17T06:53:55.781" v="256" actId="2696"/>
        <pc:sldMkLst>
          <pc:docMk/>
          <pc:sldMk cId="3794528144" sldId="263"/>
        </pc:sldMkLst>
        <pc:spChg chg="mod ord">
          <ac:chgData name="Jane Marie Michel" userId="c6c326ddbd9b8482" providerId="LiveId" clId="{C817FF5D-405D-4872-9DB4-AD4DE3FD7F41}" dt="2024-01-17T06:42:42.836" v="155" actId="26606"/>
          <ac:spMkLst>
            <pc:docMk/>
            <pc:sldMk cId="3794528144" sldId="263"/>
            <ac:spMk id="2" creationId="{0FD13761-F0DD-6864-AC0A-4E7839396CF8}"/>
          </ac:spMkLst>
        </pc:spChg>
        <pc:spChg chg="del">
          <ac:chgData name="Jane Marie Michel" userId="c6c326ddbd9b8482" providerId="LiveId" clId="{C817FF5D-405D-4872-9DB4-AD4DE3FD7F41}" dt="2024-01-17T06:29:47.871" v="76"/>
          <ac:spMkLst>
            <pc:docMk/>
            <pc:sldMk cId="3794528144" sldId="263"/>
            <ac:spMk id="3" creationId="{16D8A23B-C2DA-29D3-8CA6-6A47B11268F3}"/>
          </ac:spMkLst>
        </pc:spChg>
        <pc:spChg chg="mod">
          <ac:chgData name="Jane Marie Michel" userId="c6c326ddbd9b8482" providerId="LiveId" clId="{C817FF5D-405D-4872-9DB4-AD4DE3FD7F41}" dt="2024-01-17T06:43:25.004" v="156" actId="12"/>
          <ac:spMkLst>
            <pc:docMk/>
            <pc:sldMk cId="3794528144" sldId="263"/>
            <ac:spMk id="4" creationId="{81D6A4A3-AE24-9D8E-31A8-25FBC0FDE10D}"/>
          </ac:spMkLst>
        </pc:spChg>
        <pc:spChg chg="add">
          <ac:chgData name="Jane Marie Michel" userId="c6c326ddbd9b8482" providerId="LiveId" clId="{C817FF5D-405D-4872-9DB4-AD4DE3FD7F41}" dt="2024-01-17T06:42:42.836" v="155" actId="26606"/>
          <ac:spMkLst>
            <pc:docMk/>
            <pc:sldMk cId="3794528144" sldId="263"/>
            <ac:spMk id="10" creationId="{04812C46-200A-4DEB-A05E-3ED6C68C2387}"/>
          </ac:spMkLst>
        </pc:spChg>
        <pc:spChg chg="add">
          <ac:chgData name="Jane Marie Michel" userId="c6c326ddbd9b8482" providerId="LiveId" clId="{C817FF5D-405D-4872-9DB4-AD4DE3FD7F41}" dt="2024-01-17T06:42:42.836" v="155" actId="26606"/>
          <ac:spMkLst>
            <pc:docMk/>
            <pc:sldMk cId="3794528144" sldId="263"/>
            <ac:spMk id="12" creationId="{D1EA859B-E555-4109-94F3-6700E046E008}"/>
          </ac:spMkLst>
        </pc:spChg>
        <pc:picChg chg="add mod">
          <ac:chgData name="Jane Marie Michel" userId="c6c326ddbd9b8482" providerId="LiveId" clId="{C817FF5D-405D-4872-9DB4-AD4DE3FD7F41}" dt="2024-01-17T06:42:42.836" v="155" actId="26606"/>
          <ac:picMkLst>
            <pc:docMk/>
            <pc:sldMk cId="3794528144" sldId="263"/>
            <ac:picMk id="5" creationId="{62F3199C-DAD6-E59F-1234-A8FBBE879097}"/>
          </ac:picMkLst>
        </pc:picChg>
      </pc:sldChg>
      <pc:sldChg chg="addSp delSp modSp new add del mod setBg">
        <pc:chgData name="Jane Marie Michel" userId="c6c326ddbd9b8482" providerId="LiveId" clId="{C817FF5D-405D-4872-9DB4-AD4DE3FD7F41}" dt="2024-01-17T06:51:28.503" v="255" actId="122"/>
        <pc:sldMkLst>
          <pc:docMk/>
          <pc:sldMk cId="3688304542" sldId="264"/>
        </pc:sldMkLst>
        <pc:spChg chg="mod">
          <ac:chgData name="Jane Marie Michel" userId="c6c326ddbd9b8482" providerId="LiveId" clId="{C817FF5D-405D-4872-9DB4-AD4DE3FD7F41}" dt="2024-01-17T06:51:08.839" v="254" actId="122"/>
          <ac:spMkLst>
            <pc:docMk/>
            <pc:sldMk cId="3688304542" sldId="264"/>
            <ac:spMk id="2" creationId="{4ED636AC-4DEB-1BDC-0193-255823CB6789}"/>
          </ac:spMkLst>
        </pc:spChg>
        <pc:spChg chg="del">
          <ac:chgData name="Jane Marie Michel" userId="c6c326ddbd9b8482" providerId="LiveId" clId="{C817FF5D-405D-4872-9DB4-AD4DE3FD7F41}" dt="2024-01-17T06:41:57.332" v="153"/>
          <ac:spMkLst>
            <pc:docMk/>
            <pc:sldMk cId="3688304542" sldId="264"/>
            <ac:spMk id="3" creationId="{669DE44E-EBC1-CFED-DAE2-59B7C39F0877}"/>
          </ac:spMkLst>
        </pc:spChg>
        <pc:spChg chg="mod ord">
          <ac:chgData name="Jane Marie Michel" userId="c6c326ddbd9b8482" providerId="LiveId" clId="{C817FF5D-405D-4872-9DB4-AD4DE3FD7F41}" dt="2024-01-17T06:51:28.503" v="255" actId="122"/>
          <ac:spMkLst>
            <pc:docMk/>
            <pc:sldMk cId="3688304542" sldId="264"/>
            <ac:spMk id="4" creationId="{0EABA00D-483C-66E4-F763-0B95BC951382}"/>
          </ac:spMkLst>
        </pc:spChg>
        <pc:picChg chg="add mod">
          <ac:chgData name="Jane Marie Michel" userId="c6c326ddbd9b8482" providerId="LiveId" clId="{C817FF5D-405D-4872-9DB4-AD4DE3FD7F41}" dt="2024-01-17T06:47:56.383" v="163" actId="14826"/>
          <ac:picMkLst>
            <pc:docMk/>
            <pc:sldMk cId="3688304542" sldId="264"/>
            <ac:picMk id="5" creationId="{EB2ECA66-F222-9925-C890-FB032F60C4C8}"/>
          </ac:picMkLst>
        </pc:picChg>
      </pc:sldChg>
      <pc:sldChg chg="addSp delSp modSp add del mod">
        <pc:chgData name="Jane Marie Michel" userId="c6c326ddbd9b8482" providerId="LiveId" clId="{C817FF5D-405D-4872-9DB4-AD4DE3FD7F41}" dt="2024-01-17T07:31:48.414" v="274" actId="2696"/>
        <pc:sldMkLst>
          <pc:docMk/>
          <pc:sldMk cId="2627901516" sldId="265"/>
        </pc:sldMkLst>
        <pc:spChg chg="mod">
          <ac:chgData name="Jane Marie Michel" userId="c6c326ddbd9b8482" providerId="LiveId" clId="{C817FF5D-405D-4872-9DB4-AD4DE3FD7F41}" dt="2024-01-17T06:54:17.814" v="257" actId="122"/>
          <ac:spMkLst>
            <pc:docMk/>
            <pc:sldMk cId="2627901516" sldId="265"/>
            <ac:spMk id="2" creationId="{4ED636AC-4DEB-1BDC-0193-255823CB6789}"/>
          </ac:spMkLst>
        </pc:spChg>
        <pc:spChg chg="mod">
          <ac:chgData name="Jane Marie Michel" userId="c6c326ddbd9b8482" providerId="LiveId" clId="{C817FF5D-405D-4872-9DB4-AD4DE3FD7F41}" dt="2024-01-17T07:00:43.021" v="261"/>
          <ac:spMkLst>
            <pc:docMk/>
            <pc:sldMk cId="2627901516" sldId="265"/>
            <ac:spMk id="4" creationId="{0EABA00D-483C-66E4-F763-0B95BC951382}"/>
          </ac:spMkLst>
        </pc:spChg>
        <pc:spChg chg="add del">
          <ac:chgData name="Jane Marie Michel" userId="c6c326ddbd9b8482" providerId="LiveId" clId="{C817FF5D-405D-4872-9DB4-AD4DE3FD7F41}" dt="2024-01-17T07:07:45.453" v="263" actId="22"/>
          <ac:spMkLst>
            <pc:docMk/>
            <pc:sldMk cId="2627901516" sldId="265"/>
            <ac:spMk id="6" creationId="{5B6D694C-C40D-98F9-3348-04FECA4984F2}"/>
          </ac:spMkLst>
        </pc:spChg>
        <pc:spChg chg="add mod">
          <ac:chgData name="Jane Marie Michel" userId="c6c326ddbd9b8482" providerId="LiveId" clId="{C817FF5D-405D-4872-9DB4-AD4DE3FD7F41}" dt="2024-01-17T07:10:01.859" v="266" actId="14100"/>
          <ac:spMkLst>
            <pc:docMk/>
            <pc:sldMk cId="2627901516" sldId="265"/>
            <ac:spMk id="8" creationId="{1EAD8561-EB39-BA37-78F2-3802EFE7A4C8}"/>
          </ac:spMkLst>
        </pc:spChg>
      </pc:sldChg>
      <pc:sldChg chg="delSp modSp add mod">
        <pc:chgData name="Jane Marie Michel" userId="c6c326ddbd9b8482" providerId="LiveId" clId="{C817FF5D-405D-4872-9DB4-AD4DE3FD7F41}" dt="2024-01-17T07:31:28.997" v="273" actId="6549"/>
        <pc:sldMkLst>
          <pc:docMk/>
          <pc:sldMk cId="2383467112" sldId="266"/>
        </pc:sldMkLst>
        <pc:spChg chg="mod">
          <ac:chgData name="Jane Marie Michel" userId="c6c326ddbd9b8482" providerId="LiveId" clId="{C817FF5D-405D-4872-9DB4-AD4DE3FD7F41}" dt="2024-01-17T07:31:28.997" v="273" actId="6549"/>
          <ac:spMkLst>
            <pc:docMk/>
            <pc:sldMk cId="2383467112" sldId="266"/>
            <ac:spMk id="4" creationId="{0EABA00D-483C-66E4-F763-0B95BC951382}"/>
          </ac:spMkLst>
        </pc:spChg>
        <pc:spChg chg="del mod">
          <ac:chgData name="Jane Marie Michel" userId="c6c326ddbd9b8482" providerId="LiveId" clId="{C817FF5D-405D-4872-9DB4-AD4DE3FD7F41}" dt="2024-01-17T07:10:57.038" v="272"/>
          <ac:spMkLst>
            <pc:docMk/>
            <pc:sldMk cId="2383467112" sldId="266"/>
            <ac:spMk id="8" creationId="{1EAD8561-EB39-BA37-78F2-3802EFE7A4C8}"/>
          </ac:spMkLst>
        </pc:spChg>
      </pc:sldChg>
      <pc:sldChg chg="addSp delSp modSp add mod">
        <pc:chgData name="Jane Marie Michel" userId="c6c326ddbd9b8482" providerId="LiveId" clId="{C817FF5D-405D-4872-9DB4-AD4DE3FD7F41}" dt="2024-01-17T08:10:40.325" v="691" actId="113"/>
        <pc:sldMkLst>
          <pc:docMk/>
          <pc:sldMk cId="2118499668" sldId="267"/>
        </pc:sldMkLst>
        <pc:spChg chg="mod">
          <ac:chgData name="Jane Marie Michel" userId="c6c326ddbd9b8482" providerId="LiveId" clId="{C817FF5D-405D-4872-9DB4-AD4DE3FD7F41}" dt="2024-01-17T07:36:04.307" v="412" actId="20577"/>
          <ac:spMkLst>
            <pc:docMk/>
            <pc:sldMk cId="2118499668" sldId="267"/>
            <ac:spMk id="2" creationId="{4ED636AC-4DEB-1BDC-0193-255823CB6789}"/>
          </ac:spMkLst>
        </pc:spChg>
        <pc:spChg chg="mod ord">
          <ac:chgData name="Jane Marie Michel" userId="c6c326ddbd9b8482" providerId="LiveId" clId="{C817FF5D-405D-4872-9DB4-AD4DE3FD7F41}" dt="2024-01-17T08:10:40.325" v="691" actId="113"/>
          <ac:spMkLst>
            <pc:docMk/>
            <pc:sldMk cId="2118499668" sldId="267"/>
            <ac:spMk id="4" creationId="{0EABA00D-483C-66E4-F763-0B95BC951382}"/>
          </ac:spMkLst>
        </pc:spChg>
        <pc:spChg chg="add del mod">
          <ac:chgData name="Jane Marie Michel" userId="c6c326ddbd9b8482" providerId="LiveId" clId="{C817FF5D-405D-4872-9DB4-AD4DE3FD7F41}" dt="2024-01-17T07:33:39.351" v="277"/>
          <ac:spMkLst>
            <pc:docMk/>
            <pc:sldMk cId="2118499668" sldId="267"/>
            <ac:spMk id="6" creationId="{21C29435-387B-3AD3-16B3-61977F5C7C53}"/>
          </ac:spMkLst>
        </pc:spChg>
        <pc:picChg chg="del">
          <ac:chgData name="Jane Marie Michel" userId="c6c326ddbd9b8482" providerId="LiveId" clId="{C817FF5D-405D-4872-9DB4-AD4DE3FD7F41}" dt="2024-01-17T07:33:33.201" v="276" actId="478"/>
          <ac:picMkLst>
            <pc:docMk/>
            <pc:sldMk cId="2118499668" sldId="267"/>
            <ac:picMk id="5" creationId="{EB2ECA66-F222-9925-C890-FB032F60C4C8}"/>
          </ac:picMkLst>
        </pc:picChg>
        <pc:picChg chg="add mod">
          <ac:chgData name="Jane Marie Michel" userId="c6c326ddbd9b8482" providerId="LiveId" clId="{C817FF5D-405D-4872-9DB4-AD4DE3FD7F41}" dt="2024-01-17T07:33:44.468" v="278" actId="26606"/>
          <ac:picMkLst>
            <pc:docMk/>
            <pc:sldMk cId="2118499668" sldId="267"/>
            <ac:picMk id="7" creationId="{80E4DFFB-4089-2274-3BAA-C6E6B9D1AD36}"/>
          </ac:picMkLst>
        </pc:picChg>
      </pc:sldChg>
      <pc:sldChg chg="new del">
        <pc:chgData name="Jane Marie Michel" userId="c6c326ddbd9b8482" providerId="LiveId" clId="{C817FF5D-405D-4872-9DB4-AD4DE3FD7F41}" dt="2024-01-17T07:50:36.511" v="428" actId="2696"/>
        <pc:sldMkLst>
          <pc:docMk/>
          <pc:sldMk cId="3575641398" sldId="268"/>
        </pc:sldMkLst>
      </pc:sldChg>
      <pc:sldChg chg="addSp new">
        <pc:chgData name="Jane Marie Michel" userId="c6c326ddbd9b8482" providerId="LiveId" clId="{C817FF5D-405D-4872-9DB4-AD4DE3FD7F41}" dt="2024-01-17T07:51:04.643" v="429"/>
        <pc:sldMkLst>
          <pc:docMk/>
          <pc:sldMk cId="938857089" sldId="269"/>
        </pc:sldMkLst>
        <pc:picChg chg="add">
          <ac:chgData name="Jane Marie Michel" userId="c6c326ddbd9b8482" providerId="LiveId" clId="{C817FF5D-405D-4872-9DB4-AD4DE3FD7F41}" dt="2024-01-17T07:51:04.643" v="429"/>
          <ac:picMkLst>
            <pc:docMk/>
            <pc:sldMk cId="938857089" sldId="269"/>
            <ac:picMk id="2" creationId="{979068D4-89A9-06A9-E678-93AEEA84E2DA}"/>
          </ac:picMkLst>
        </pc:picChg>
      </pc:sldChg>
      <pc:sldChg chg="addSp delSp modSp add del mod ord">
        <pc:chgData name="Jane Marie Michel" userId="c6c326ddbd9b8482" providerId="LiveId" clId="{C817FF5D-405D-4872-9DB4-AD4DE3FD7F41}" dt="2024-01-17T08:02:36.189" v="582" actId="2696"/>
        <pc:sldMkLst>
          <pc:docMk/>
          <pc:sldMk cId="603783414" sldId="270"/>
        </pc:sldMkLst>
        <pc:spChg chg="mod">
          <ac:chgData name="Jane Marie Michel" userId="c6c326ddbd9b8482" providerId="LiveId" clId="{C817FF5D-405D-4872-9DB4-AD4DE3FD7F41}" dt="2024-01-17T07:53:43.379" v="483" actId="14100"/>
          <ac:spMkLst>
            <pc:docMk/>
            <pc:sldMk cId="603783414" sldId="270"/>
            <ac:spMk id="2" creationId="{4ED636AC-4DEB-1BDC-0193-255823CB6789}"/>
          </ac:spMkLst>
        </pc:spChg>
        <pc:spChg chg="mod">
          <ac:chgData name="Jane Marie Michel" userId="c6c326ddbd9b8482" providerId="LiveId" clId="{C817FF5D-405D-4872-9DB4-AD4DE3FD7F41}" dt="2024-01-17T07:55:08.659" v="567" actId="113"/>
          <ac:spMkLst>
            <pc:docMk/>
            <pc:sldMk cId="603783414" sldId="270"/>
            <ac:spMk id="4" creationId="{0EABA00D-483C-66E4-F763-0B95BC951382}"/>
          </ac:spMkLst>
        </pc:spChg>
        <pc:spChg chg="add del mod">
          <ac:chgData name="Jane Marie Michel" userId="c6c326ddbd9b8482" providerId="LiveId" clId="{C817FF5D-405D-4872-9DB4-AD4DE3FD7F41}" dt="2024-01-17T07:56:44.162" v="571"/>
          <ac:spMkLst>
            <pc:docMk/>
            <pc:sldMk cId="603783414" sldId="270"/>
            <ac:spMk id="5" creationId="{E0A628D0-54A0-28CC-6757-38B669772A19}"/>
          </ac:spMkLst>
        </pc:spChg>
        <pc:picChg chg="add mod">
          <ac:chgData name="Jane Marie Michel" userId="c6c326ddbd9b8482" providerId="LiveId" clId="{C817FF5D-405D-4872-9DB4-AD4DE3FD7F41}" dt="2024-01-17T07:56:38.475" v="570"/>
          <ac:picMkLst>
            <pc:docMk/>
            <pc:sldMk cId="603783414" sldId="270"/>
            <ac:picMk id="6" creationId="{58BC50F0-0224-2E90-B115-575ABDC9F0AC}"/>
          </ac:picMkLst>
        </pc:picChg>
        <pc:picChg chg="del">
          <ac:chgData name="Jane Marie Michel" userId="c6c326ddbd9b8482" providerId="LiveId" clId="{C817FF5D-405D-4872-9DB4-AD4DE3FD7F41}" dt="2024-01-17T07:56:23.840" v="568" actId="478"/>
          <ac:picMkLst>
            <pc:docMk/>
            <pc:sldMk cId="603783414" sldId="270"/>
            <ac:picMk id="7" creationId="{80E4DFFB-4089-2274-3BAA-C6E6B9D1AD36}"/>
          </ac:picMkLst>
        </pc:picChg>
        <pc:picChg chg="add mod">
          <ac:chgData name="Jane Marie Michel" userId="c6c326ddbd9b8482" providerId="LiveId" clId="{C817FF5D-405D-4872-9DB4-AD4DE3FD7F41}" dt="2024-01-17T07:56:44.162" v="571"/>
          <ac:picMkLst>
            <pc:docMk/>
            <pc:sldMk cId="603783414" sldId="270"/>
            <ac:picMk id="8" creationId="{F2E2C669-79DB-6408-4F12-813E53A629C3}"/>
          </ac:picMkLst>
        </pc:picChg>
      </pc:sldChg>
      <pc:sldChg chg="addSp delSp modSp add del mod ord">
        <pc:chgData name="Jane Marie Michel" userId="c6c326ddbd9b8482" providerId="LiveId" clId="{C817FF5D-405D-4872-9DB4-AD4DE3FD7F41}" dt="2024-01-17T09:12:09.318" v="697" actId="2696"/>
        <pc:sldMkLst>
          <pc:docMk/>
          <pc:sldMk cId="2641383958" sldId="271"/>
        </pc:sldMkLst>
        <pc:spChg chg="mod">
          <ac:chgData name="Jane Marie Michel" userId="c6c326ddbd9b8482" providerId="LiveId" clId="{C817FF5D-405D-4872-9DB4-AD4DE3FD7F41}" dt="2024-01-17T08:03:02.630" v="600" actId="122"/>
          <ac:spMkLst>
            <pc:docMk/>
            <pc:sldMk cId="2641383958" sldId="271"/>
            <ac:spMk id="2" creationId="{4ED636AC-4DEB-1BDC-0193-255823CB6789}"/>
          </ac:spMkLst>
        </pc:spChg>
        <pc:spChg chg="mod ord">
          <ac:chgData name="Jane Marie Michel" userId="c6c326ddbd9b8482" providerId="LiveId" clId="{C817FF5D-405D-4872-9DB4-AD4DE3FD7F41}" dt="2024-01-17T09:09:54.972" v="695"/>
          <ac:spMkLst>
            <pc:docMk/>
            <pc:sldMk cId="2641383958" sldId="271"/>
            <ac:spMk id="4" creationId="{0EABA00D-483C-66E4-F763-0B95BC951382}"/>
          </ac:spMkLst>
        </pc:spChg>
        <pc:spChg chg="add del mod">
          <ac:chgData name="Jane Marie Michel" userId="c6c326ddbd9b8482" providerId="LiveId" clId="{C817FF5D-405D-4872-9DB4-AD4DE3FD7F41}" dt="2024-01-17T08:01:44.594" v="578"/>
          <ac:spMkLst>
            <pc:docMk/>
            <pc:sldMk cId="2641383958" sldId="271"/>
            <ac:spMk id="6" creationId="{B68FB646-6386-2A04-F584-BE95A360B0C6}"/>
          </ac:spMkLst>
        </pc:spChg>
        <pc:spChg chg="add del mod">
          <ac:chgData name="Jane Marie Michel" userId="c6c326ddbd9b8482" providerId="LiveId" clId="{C817FF5D-405D-4872-9DB4-AD4DE3FD7F41}" dt="2024-01-17T08:01:53.633" v="580"/>
          <ac:spMkLst>
            <pc:docMk/>
            <pc:sldMk cId="2641383958" sldId="271"/>
            <ac:spMk id="10" creationId="{DFDD3D51-8E03-00C5-49A7-3009326639F6}"/>
          </ac:spMkLst>
        </pc:spChg>
        <pc:picChg chg="add del">
          <ac:chgData name="Jane Marie Michel" userId="c6c326ddbd9b8482" providerId="LiveId" clId="{C817FF5D-405D-4872-9DB4-AD4DE3FD7F41}" dt="2024-01-17T08:01:29.708" v="576" actId="478"/>
          <ac:picMkLst>
            <pc:docMk/>
            <pc:sldMk cId="2641383958" sldId="271"/>
            <ac:picMk id="3" creationId="{32C312DA-85EA-F64D-1347-CB77D70968CF}"/>
          </ac:picMkLst>
        </pc:picChg>
        <pc:picChg chg="del">
          <ac:chgData name="Jane Marie Michel" userId="c6c326ddbd9b8482" providerId="LiveId" clId="{C817FF5D-405D-4872-9DB4-AD4DE3FD7F41}" dt="2024-01-17T08:01:37.011" v="577" actId="478"/>
          <ac:picMkLst>
            <pc:docMk/>
            <pc:sldMk cId="2641383958" sldId="271"/>
            <ac:picMk id="7" creationId="{80E4DFFB-4089-2274-3BAA-C6E6B9D1AD36}"/>
          </ac:picMkLst>
        </pc:picChg>
        <pc:picChg chg="add del mod">
          <ac:chgData name="Jane Marie Michel" userId="c6c326ddbd9b8482" providerId="LiveId" clId="{C817FF5D-405D-4872-9DB4-AD4DE3FD7F41}" dt="2024-01-17T08:01:47.208" v="579" actId="478"/>
          <ac:picMkLst>
            <pc:docMk/>
            <pc:sldMk cId="2641383958" sldId="271"/>
            <ac:picMk id="8" creationId="{76D12616-5CAA-B661-0AF6-DF47E5742CC8}"/>
          </ac:picMkLst>
        </pc:picChg>
        <pc:picChg chg="add mod">
          <ac:chgData name="Jane Marie Michel" userId="c6c326ddbd9b8482" providerId="LiveId" clId="{C817FF5D-405D-4872-9DB4-AD4DE3FD7F41}" dt="2024-01-17T08:02:22.718" v="581" actId="26606"/>
          <ac:picMkLst>
            <pc:docMk/>
            <pc:sldMk cId="2641383958" sldId="271"/>
            <ac:picMk id="11" creationId="{CBA60437-CFAF-9B5B-2C1C-99353644B17D}"/>
          </ac:picMkLst>
        </pc:picChg>
      </pc:sldChg>
      <pc:sldChg chg="addSp delSp modSp add mod">
        <pc:chgData name="Jane Marie Michel" userId="c6c326ddbd9b8482" providerId="LiveId" clId="{C817FF5D-405D-4872-9DB4-AD4DE3FD7F41}" dt="2024-01-17T10:36:07.315" v="1006" actId="478"/>
        <pc:sldMkLst>
          <pc:docMk/>
          <pc:sldMk cId="578381311" sldId="272"/>
        </pc:sldMkLst>
        <pc:spChg chg="mod">
          <ac:chgData name="Jane Marie Michel" userId="c6c326ddbd9b8482" providerId="LiveId" clId="{C817FF5D-405D-4872-9DB4-AD4DE3FD7F41}" dt="2024-01-17T10:36:05.346" v="1004" actId="26606"/>
          <ac:spMkLst>
            <pc:docMk/>
            <pc:sldMk cId="578381311" sldId="272"/>
            <ac:spMk id="2" creationId="{4ED636AC-4DEB-1BDC-0193-255823CB6789}"/>
          </ac:spMkLst>
        </pc:spChg>
        <pc:spChg chg="mod ord">
          <ac:chgData name="Jane Marie Michel" userId="c6c326ddbd9b8482" providerId="LiveId" clId="{C817FF5D-405D-4872-9DB4-AD4DE3FD7F41}" dt="2024-01-17T10:36:05.346" v="1004" actId="26606"/>
          <ac:spMkLst>
            <pc:docMk/>
            <pc:sldMk cId="578381311" sldId="272"/>
            <ac:spMk id="4" creationId="{0EABA00D-483C-66E4-F763-0B95BC951382}"/>
          </ac:spMkLst>
        </pc:spChg>
        <pc:spChg chg="add del mod">
          <ac:chgData name="Jane Marie Michel" userId="c6c326ddbd9b8482" providerId="LiveId" clId="{C817FF5D-405D-4872-9DB4-AD4DE3FD7F41}" dt="2024-01-17T09:19:18.138" v="843"/>
          <ac:spMkLst>
            <pc:docMk/>
            <pc:sldMk cId="578381311" sldId="272"/>
            <ac:spMk id="5" creationId="{96B335F0-ECA4-7A5C-EC4D-3D01ED521D66}"/>
          </ac:spMkLst>
        </pc:spChg>
        <pc:spChg chg="add del mod">
          <ac:chgData name="Jane Marie Michel" userId="c6c326ddbd9b8482" providerId="LiveId" clId="{C817FF5D-405D-4872-9DB4-AD4DE3FD7F41}" dt="2024-01-17T09:20:59.208" v="846"/>
          <ac:spMkLst>
            <pc:docMk/>
            <pc:sldMk cId="578381311" sldId="272"/>
            <ac:spMk id="8" creationId="{97B27C79-6C3D-6EB7-00CB-8D100F3AB0A0}"/>
          </ac:spMkLst>
        </pc:spChg>
        <pc:spChg chg="add del mod">
          <ac:chgData name="Jane Marie Michel" userId="c6c326ddbd9b8482" providerId="LiveId" clId="{C817FF5D-405D-4872-9DB4-AD4DE3FD7F41}" dt="2024-01-17T10:36:07.315" v="1006" actId="478"/>
          <ac:spMkLst>
            <pc:docMk/>
            <pc:sldMk cId="578381311" sldId="272"/>
            <ac:spMk id="12" creationId="{F0C7DB42-8928-FC64-97E8-E9CEDB203947}"/>
          </ac:spMkLst>
        </pc:spChg>
        <pc:picChg chg="add del mod">
          <ac:chgData name="Jane Marie Michel" userId="c6c326ddbd9b8482" providerId="LiveId" clId="{C817FF5D-405D-4872-9DB4-AD4DE3FD7F41}" dt="2024-01-17T09:19:34.502" v="845" actId="478"/>
          <ac:picMkLst>
            <pc:docMk/>
            <pc:sldMk cId="578381311" sldId="272"/>
            <ac:picMk id="6" creationId="{FE66787C-9392-189D-DAAB-68BF1BA72BD8}"/>
          </ac:picMkLst>
        </pc:picChg>
        <pc:picChg chg="add del mod">
          <ac:chgData name="Jane Marie Michel" userId="c6c326ddbd9b8482" providerId="LiveId" clId="{C817FF5D-405D-4872-9DB4-AD4DE3FD7F41}" dt="2024-01-17T10:36:07.315" v="1006" actId="478"/>
          <ac:picMkLst>
            <pc:docMk/>
            <pc:sldMk cId="578381311" sldId="272"/>
            <ac:picMk id="9" creationId="{D34337FA-992A-F4A4-AC11-518AA6CF37D7}"/>
          </ac:picMkLst>
        </pc:picChg>
        <pc:picChg chg="del">
          <ac:chgData name="Jane Marie Michel" userId="c6c326ddbd9b8482" providerId="LiveId" clId="{C817FF5D-405D-4872-9DB4-AD4DE3FD7F41}" dt="2024-01-17T09:19:14.072" v="842" actId="478"/>
          <ac:picMkLst>
            <pc:docMk/>
            <pc:sldMk cId="578381311" sldId="272"/>
            <ac:picMk id="11" creationId="{CBA60437-CFAF-9B5B-2C1C-99353644B17D}"/>
          </ac:picMkLst>
        </pc:picChg>
        <pc:picChg chg="add mod">
          <ac:chgData name="Jane Marie Michel" userId="c6c326ddbd9b8482" providerId="LiveId" clId="{C817FF5D-405D-4872-9DB4-AD4DE3FD7F41}" dt="2024-01-17T10:36:06.201" v="1005"/>
          <ac:picMkLst>
            <pc:docMk/>
            <pc:sldMk cId="578381311" sldId="272"/>
            <ac:picMk id="13" creationId="{8A94C294-5532-2EA0-CF23-2D1A41B8DC04}"/>
          </ac:picMkLst>
        </pc:picChg>
      </pc:sldChg>
      <pc:sldChg chg="addSp delSp modSp add mod">
        <pc:chgData name="Jane Marie Michel" userId="c6c326ddbd9b8482" providerId="LiveId" clId="{C817FF5D-405D-4872-9DB4-AD4DE3FD7F41}" dt="2024-01-17T10:55:24.769" v="1136" actId="122"/>
        <pc:sldMkLst>
          <pc:docMk/>
          <pc:sldMk cId="1759892698" sldId="273"/>
        </pc:sldMkLst>
        <pc:spChg chg="mod">
          <ac:chgData name="Jane Marie Michel" userId="c6c326ddbd9b8482" providerId="LiveId" clId="{C817FF5D-405D-4872-9DB4-AD4DE3FD7F41}" dt="2024-01-17T10:37:42.669" v="1103" actId="14100"/>
          <ac:spMkLst>
            <pc:docMk/>
            <pc:sldMk cId="1759892698" sldId="273"/>
            <ac:spMk id="2" creationId="{4ED636AC-4DEB-1BDC-0193-255823CB6789}"/>
          </ac:spMkLst>
        </pc:spChg>
        <pc:spChg chg="mod ord">
          <ac:chgData name="Jane Marie Michel" userId="c6c326ddbd9b8482" providerId="LiveId" clId="{C817FF5D-405D-4872-9DB4-AD4DE3FD7F41}" dt="2024-01-17T10:55:24.769" v="1136" actId="122"/>
          <ac:spMkLst>
            <pc:docMk/>
            <pc:sldMk cId="1759892698" sldId="273"/>
            <ac:spMk id="4" creationId="{0EABA00D-483C-66E4-F763-0B95BC951382}"/>
          </ac:spMkLst>
        </pc:spChg>
        <pc:spChg chg="add del mod">
          <ac:chgData name="Jane Marie Michel" userId="c6c326ddbd9b8482" providerId="LiveId" clId="{C817FF5D-405D-4872-9DB4-AD4DE3FD7F41}" dt="2024-01-17T10:36:35.313" v="1010"/>
          <ac:spMkLst>
            <pc:docMk/>
            <pc:sldMk cId="1759892698" sldId="273"/>
            <ac:spMk id="5" creationId="{E3339C8E-F81E-050B-8807-91CFBCF7C201}"/>
          </ac:spMkLst>
        </pc:spChg>
        <pc:picChg chg="add mod">
          <ac:chgData name="Jane Marie Michel" userId="c6c326ddbd9b8482" providerId="LiveId" clId="{C817FF5D-405D-4872-9DB4-AD4DE3FD7F41}" dt="2024-01-17T10:36:39.017" v="1013" actId="962"/>
          <ac:picMkLst>
            <pc:docMk/>
            <pc:sldMk cId="1759892698" sldId="273"/>
            <ac:picMk id="7" creationId="{C9C26EA9-6BF9-7287-852F-2C6EE0CD6032}"/>
          </ac:picMkLst>
        </pc:picChg>
        <pc:picChg chg="del">
          <ac:chgData name="Jane Marie Michel" userId="c6c326ddbd9b8482" providerId="LiveId" clId="{C817FF5D-405D-4872-9DB4-AD4DE3FD7F41}" dt="2024-01-17T10:36:28.745" v="1009" actId="478"/>
          <ac:picMkLst>
            <pc:docMk/>
            <pc:sldMk cId="1759892698" sldId="273"/>
            <ac:picMk id="9" creationId="{D34337FA-992A-F4A4-AC11-518AA6CF37D7}"/>
          </ac:picMkLst>
        </pc:picChg>
      </pc:sldChg>
      <pc:sldChg chg="addSp delSp modSp add del mod">
        <pc:chgData name="Jane Marie Michel" userId="c6c326ddbd9b8482" providerId="LiveId" clId="{C817FF5D-405D-4872-9DB4-AD4DE3FD7F41}" dt="2024-01-17T10:36:19.653" v="1007" actId="2696"/>
        <pc:sldMkLst>
          <pc:docMk/>
          <pc:sldMk cId="3657371288" sldId="273"/>
        </pc:sldMkLst>
        <pc:spChg chg="mod">
          <ac:chgData name="Jane Marie Michel" userId="c6c326ddbd9b8482" providerId="LiveId" clId="{C817FF5D-405D-4872-9DB4-AD4DE3FD7F41}" dt="2024-01-17T10:18:06.036" v="991" actId="122"/>
          <ac:spMkLst>
            <pc:docMk/>
            <pc:sldMk cId="3657371288" sldId="273"/>
            <ac:spMk id="2" creationId="{4ED636AC-4DEB-1BDC-0193-255823CB6789}"/>
          </ac:spMkLst>
        </pc:spChg>
        <pc:spChg chg="mod ord">
          <ac:chgData name="Jane Marie Michel" userId="c6c326ddbd9b8482" providerId="LiveId" clId="{C817FF5D-405D-4872-9DB4-AD4DE3FD7F41}" dt="2024-01-17T10:18:43.264" v="996" actId="6549"/>
          <ac:spMkLst>
            <pc:docMk/>
            <pc:sldMk cId="3657371288" sldId="273"/>
            <ac:spMk id="4" creationId="{0EABA00D-483C-66E4-F763-0B95BC951382}"/>
          </ac:spMkLst>
        </pc:spChg>
        <pc:spChg chg="add del mod">
          <ac:chgData name="Jane Marie Michel" userId="c6c326ddbd9b8482" providerId="LiveId" clId="{C817FF5D-405D-4872-9DB4-AD4DE3FD7F41}" dt="2024-01-17T10:17:02.811" v="986"/>
          <ac:spMkLst>
            <pc:docMk/>
            <pc:sldMk cId="3657371288" sldId="273"/>
            <ac:spMk id="5" creationId="{968948BA-B7ED-06EB-A5D0-9DE4C4D1C5AD}"/>
          </ac:spMkLst>
        </pc:spChg>
        <pc:spChg chg="add mod">
          <ac:chgData name="Jane Marie Michel" userId="c6c326ddbd9b8482" providerId="LiveId" clId="{C817FF5D-405D-4872-9DB4-AD4DE3FD7F41}" dt="2024-01-17T10:35:07.547" v="1000" actId="478"/>
          <ac:spMkLst>
            <pc:docMk/>
            <pc:sldMk cId="3657371288" sldId="273"/>
            <ac:spMk id="10" creationId="{10059C57-551B-706B-77D5-D910471C4A5D}"/>
          </ac:spMkLst>
        </pc:spChg>
        <pc:grpChg chg="add">
          <ac:chgData name="Jane Marie Michel" userId="c6c326ddbd9b8482" providerId="LiveId" clId="{C817FF5D-405D-4872-9DB4-AD4DE3FD7F41}" dt="2024-01-17T10:17:09.990" v="989" actId="26606"/>
          <ac:grpSpMkLst>
            <pc:docMk/>
            <pc:sldMk cId="3657371288" sldId="273"/>
            <ac:grpSpMk id="12" creationId="{5EFBDE31-BB3E-6CFC-23CD-B5976DA38438}"/>
          </ac:grpSpMkLst>
        </pc:grpChg>
        <pc:picChg chg="add del mod">
          <ac:chgData name="Jane Marie Michel" userId="c6c326ddbd9b8482" providerId="LiveId" clId="{C817FF5D-405D-4872-9DB4-AD4DE3FD7F41}" dt="2024-01-17T10:35:07.547" v="1000" actId="478"/>
          <ac:picMkLst>
            <pc:docMk/>
            <pc:sldMk cId="3657371288" sldId="273"/>
            <ac:picMk id="7" creationId="{E5BEE491-6895-99ED-0D02-F4D9E743E222}"/>
          </ac:picMkLst>
        </pc:picChg>
        <pc:picChg chg="del">
          <ac:chgData name="Jane Marie Michel" userId="c6c326ddbd9b8482" providerId="LiveId" clId="{C817FF5D-405D-4872-9DB4-AD4DE3FD7F41}" dt="2024-01-17T10:16:31.468" v="985" actId="478"/>
          <ac:picMkLst>
            <pc:docMk/>
            <pc:sldMk cId="3657371288" sldId="273"/>
            <ac:picMk id="9" creationId="{D34337FA-992A-F4A4-AC11-518AA6CF37D7}"/>
          </ac:picMkLst>
        </pc:picChg>
      </pc:sldChg>
      <pc:sldChg chg="addSp modSp new del mod setBg">
        <pc:chgData name="Jane Marie Michel" userId="c6c326ddbd9b8482" providerId="LiveId" clId="{C817FF5D-405D-4872-9DB4-AD4DE3FD7F41}" dt="2024-01-17T11:19:53.242" v="1234" actId="2696"/>
        <pc:sldMkLst>
          <pc:docMk/>
          <pc:sldMk cId="2746010751" sldId="274"/>
        </pc:sldMkLst>
        <pc:spChg chg="mod">
          <ac:chgData name="Jane Marie Michel" userId="c6c326ddbd9b8482" providerId="LiveId" clId="{C817FF5D-405D-4872-9DB4-AD4DE3FD7F41}" dt="2024-01-17T11:17:10.717" v="1182" actId="20577"/>
          <ac:spMkLst>
            <pc:docMk/>
            <pc:sldMk cId="2746010751" sldId="274"/>
            <ac:spMk id="2" creationId="{FA41C521-18EB-7F94-854D-40FA2052EDE0}"/>
          </ac:spMkLst>
        </pc:spChg>
        <pc:spChg chg="add">
          <ac:chgData name="Jane Marie Michel" userId="c6c326ddbd9b8482" providerId="LiveId" clId="{C817FF5D-405D-4872-9DB4-AD4DE3FD7F41}" dt="2024-01-17T11:16:17.330" v="1158" actId="26606"/>
          <ac:spMkLst>
            <pc:docMk/>
            <pc:sldMk cId="2746010751" sldId="274"/>
            <ac:spMk id="8" creationId="{53F29798-D584-4792-9B62-3F5F5C36D619}"/>
          </ac:spMkLst>
        </pc:spChg>
        <pc:graphicFrameChg chg="add mod modGraphic">
          <ac:chgData name="Jane Marie Michel" userId="c6c326ddbd9b8482" providerId="LiveId" clId="{C817FF5D-405D-4872-9DB4-AD4DE3FD7F41}" dt="2024-01-17T11:16:17.330" v="1158" actId="26606"/>
          <ac:graphicFrameMkLst>
            <pc:docMk/>
            <pc:sldMk cId="2746010751" sldId="274"/>
            <ac:graphicFrameMk id="3" creationId="{F9B225EE-AA93-A6F9-15F2-999AB2C13A58}"/>
          </ac:graphicFrameMkLst>
        </pc:graphicFrameChg>
      </pc:sldChg>
      <pc:sldChg chg="addSp delSp modSp new mod">
        <pc:chgData name="Jane Marie Michel" userId="c6c326ddbd9b8482" providerId="LiveId" clId="{C817FF5D-405D-4872-9DB4-AD4DE3FD7F41}" dt="2024-01-17T15:39:38.616" v="1412" actId="20577"/>
        <pc:sldMkLst>
          <pc:docMk/>
          <pc:sldMk cId="3439817441" sldId="275"/>
        </pc:sldMkLst>
        <pc:spChg chg="mod">
          <ac:chgData name="Jane Marie Michel" userId="c6c326ddbd9b8482" providerId="LiveId" clId="{C817FF5D-405D-4872-9DB4-AD4DE3FD7F41}" dt="2024-01-17T15:39:38.616" v="1412" actId="20577"/>
          <ac:spMkLst>
            <pc:docMk/>
            <pc:sldMk cId="3439817441" sldId="275"/>
            <ac:spMk id="2" creationId="{1812D0A9-67A2-E418-9DC6-365CCD519F29}"/>
          </ac:spMkLst>
        </pc:spChg>
        <pc:spChg chg="add del">
          <ac:chgData name="Jane Marie Michel" userId="c6c326ddbd9b8482" providerId="LiveId" clId="{C817FF5D-405D-4872-9DB4-AD4DE3FD7F41}" dt="2024-01-17T11:18:19.931" v="1186"/>
          <ac:spMkLst>
            <pc:docMk/>
            <pc:sldMk cId="3439817441" sldId="275"/>
            <ac:spMk id="3" creationId="{1B4F61BC-7031-7935-AE93-BE60A80EC4B6}"/>
          </ac:spMkLst>
        </pc:spChg>
        <pc:graphicFrameChg chg="add mod">
          <ac:chgData name="Jane Marie Michel" userId="c6c326ddbd9b8482" providerId="LiveId" clId="{C817FF5D-405D-4872-9DB4-AD4DE3FD7F41}" dt="2024-01-17T11:18:16.844" v="1185"/>
          <ac:graphicFrameMkLst>
            <pc:docMk/>
            <pc:sldMk cId="3439817441" sldId="275"/>
            <ac:graphicFrameMk id="4" creationId="{F4AFC47D-1A87-5853-7A71-2094537B0B22}"/>
          </ac:graphicFrameMkLst>
        </pc:graphicFrameChg>
        <pc:graphicFrameChg chg="add mod modGraphic">
          <ac:chgData name="Jane Marie Michel" userId="c6c326ddbd9b8482" providerId="LiveId" clId="{C817FF5D-405D-4872-9DB4-AD4DE3FD7F41}" dt="2024-01-17T12:31:38.977" v="1329" actId="14734"/>
          <ac:graphicFrameMkLst>
            <pc:docMk/>
            <pc:sldMk cId="3439817441" sldId="275"/>
            <ac:graphicFrameMk id="5" creationId="{D041C309-CFBA-955E-6952-8E3C2B350480}"/>
          </ac:graphicFrameMkLst>
        </pc:graphicFrameChg>
      </pc:sldChg>
      <pc:sldChg chg="new del">
        <pc:chgData name="Jane Marie Michel" userId="c6c326ddbd9b8482" providerId="LiveId" clId="{C817FF5D-405D-4872-9DB4-AD4DE3FD7F41}" dt="2024-01-17T15:39:23.863" v="1398" actId="2696"/>
        <pc:sldMkLst>
          <pc:docMk/>
          <pc:sldMk cId="2215081845" sldId="276"/>
        </pc:sldMkLst>
      </pc:sldChg>
      <pc:sldChg chg="addSp delSp modSp new del mod setBg">
        <pc:chgData name="Jane Marie Michel" userId="c6c326ddbd9b8482" providerId="LiveId" clId="{C817FF5D-405D-4872-9DB4-AD4DE3FD7F41}" dt="2024-01-17T15:37:00.748" v="1356" actId="2696"/>
        <pc:sldMkLst>
          <pc:docMk/>
          <pc:sldMk cId="3690844263" sldId="276"/>
        </pc:sldMkLst>
        <pc:spChg chg="add del">
          <ac:chgData name="Jane Marie Michel" userId="c6c326ddbd9b8482" providerId="LiveId" clId="{C817FF5D-405D-4872-9DB4-AD4DE3FD7F41}" dt="2024-01-17T12:39:22.162" v="1354" actId="26606"/>
          <ac:spMkLst>
            <pc:docMk/>
            <pc:sldMk cId="3690844263" sldId="276"/>
            <ac:spMk id="4" creationId="{32BC26D8-82FB-445E-AA49-62A77D7C1EE0}"/>
          </ac:spMkLst>
        </pc:spChg>
        <pc:spChg chg="add del">
          <ac:chgData name="Jane Marie Michel" userId="c6c326ddbd9b8482" providerId="LiveId" clId="{C817FF5D-405D-4872-9DB4-AD4DE3FD7F41}" dt="2024-01-17T12:39:22.162" v="1354" actId="26606"/>
          <ac:spMkLst>
            <pc:docMk/>
            <pc:sldMk cId="3690844263" sldId="276"/>
            <ac:spMk id="5" creationId="{CB44330D-EA18-4254-AA95-EB49948539B8}"/>
          </ac:spMkLst>
        </pc:spChg>
        <pc:spChg chg="add del">
          <ac:chgData name="Jane Marie Michel" userId="c6c326ddbd9b8482" providerId="LiveId" clId="{C817FF5D-405D-4872-9DB4-AD4DE3FD7F41}" dt="2024-01-17T12:38:53.756" v="1350" actId="26606"/>
          <ac:spMkLst>
            <pc:docMk/>
            <pc:sldMk cId="3690844263" sldId="276"/>
            <ac:spMk id="7" creationId="{F3060C83-F051-4F0E-ABAD-AA0DFC48B218}"/>
          </ac:spMkLst>
        </pc:spChg>
        <pc:spChg chg="add del">
          <ac:chgData name="Jane Marie Michel" userId="c6c326ddbd9b8482" providerId="LiveId" clId="{C817FF5D-405D-4872-9DB4-AD4DE3FD7F41}" dt="2024-01-17T12:38:53.756" v="1350" actId="26606"/>
          <ac:spMkLst>
            <pc:docMk/>
            <pc:sldMk cId="3690844263" sldId="276"/>
            <ac:spMk id="9" creationId="{83C98ABE-055B-441F-B07E-44F97F083C39}"/>
          </ac:spMkLst>
        </pc:spChg>
        <pc:spChg chg="add del">
          <ac:chgData name="Jane Marie Michel" userId="c6c326ddbd9b8482" providerId="LiveId" clId="{C817FF5D-405D-4872-9DB4-AD4DE3FD7F41}" dt="2024-01-17T12:38:53.756" v="1350" actId="26606"/>
          <ac:spMkLst>
            <pc:docMk/>
            <pc:sldMk cId="3690844263" sldId="276"/>
            <ac:spMk id="11" creationId="{29FDB030-9B49-4CED-8CCD-4D99382388AC}"/>
          </ac:spMkLst>
        </pc:spChg>
        <pc:spChg chg="add del">
          <ac:chgData name="Jane Marie Michel" userId="c6c326ddbd9b8482" providerId="LiveId" clId="{C817FF5D-405D-4872-9DB4-AD4DE3FD7F41}" dt="2024-01-17T12:38:53.756" v="1350" actId="26606"/>
          <ac:spMkLst>
            <pc:docMk/>
            <pc:sldMk cId="3690844263" sldId="276"/>
            <ac:spMk id="13" creationId="{3783CA14-24A1-485C-8B30-D6A5D87987AD}"/>
          </ac:spMkLst>
        </pc:spChg>
        <pc:spChg chg="add del">
          <ac:chgData name="Jane Marie Michel" userId="c6c326ddbd9b8482" providerId="LiveId" clId="{C817FF5D-405D-4872-9DB4-AD4DE3FD7F41}" dt="2024-01-17T12:38:53.756" v="1350" actId="26606"/>
          <ac:spMkLst>
            <pc:docMk/>
            <pc:sldMk cId="3690844263" sldId="276"/>
            <ac:spMk id="15" creationId="{9A97C86A-04D6-40F7-AE84-31AB43E6A846}"/>
          </ac:spMkLst>
        </pc:spChg>
        <pc:spChg chg="add del">
          <ac:chgData name="Jane Marie Michel" userId="c6c326ddbd9b8482" providerId="LiveId" clId="{C817FF5D-405D-4872-9DB4-AD4DE3FD7F41}" dt="2024-01-17T12:38:53.756" v="1350" actId="26606"/>
          <ac:spMkLst>
            <pc:docMk/>
            <pc:sldMk cId="3690844263" sldId="276"/>
            <ac:spMk id="17" creationId="{FF9F2414-84E8-453E-B1F3-389FDE8192D9}"/>
          </ac:spMkLst>
        </pc:spChg>
        <pc:spChg chg="add del">
          <ac:chgData name="Jane Marie Michel" userId="c6c326ddbd9b8482" providerId="LiveId" clId="{C817FF5D-405D-4872-9DB4-AD4DE3FD7F41}" dt="2024-01-17T12:38:53.756" v="1350" actId="26606"/>
          <ac:spMkLst>
            <pc:docMk/>
            <pc:sldMk cId="3690844263" sldId="276"/>
            <ac:spMk id="19" creationId="{3ECA69A1-7536-43AC-85EF-C7106179F5ED}"/>
          </ac:spMkLst>
        </pc:spChg>
        <pc:graphicFrameChg chg="add mod modGraphic">
          <ac:chgData name="Jane Marie Michel" userId="c6c326ddbd9b8482" providerId="LiveId" clId="{C817FF5D-405D-4872-9DB4-AD4DE3FD7F41}" dt="2024-01-17T15:36:49.056" v="1355" actId="6549"/>
          <ac:graphicFrameMkLst>
            <pc:docMk/>
            <pc:sldMk cId="3690844263" sldId="276"/>
            <ac:graphicFrameMk id="2" creationId="{B19C23AE-758B-4330-119B-CEE81BA18AFC}"/>
          </ac:graphicFrameMkLst>
        </pc:graphicFrameChg>
      </pc:sldChg>
      <pc:sldChg chg="addSp delSp modSp new mod">
        <pc:chgData name="Jane Marie Michel" userId="c6c326ddbd9b8482" providerId="LiveId" clId="{C817FF5D-405D-4872-9DB4-AD4DE3FD7F41}" dt="2024-01-17T15:39:59.486" v="1414" actId="14100"/>
        <pc:sldMkLst>
          <pc:docMk/>
          <pc:sldMk cId="756898644" sldId="277"/>
        </pc:sldMkLst>
        <pc:spChg chg="mod">
          <ac:chgData name="Jane Marie Michel" userId="c6c326ddbd9b8482" providerId="LiveId" clId="{C817FF5D-405D-4872-9DB4-AD4DE3FD7F41}" dt="2024-01-17T15:39:02.980" v="1397" actId="20577"/>
          <ac:spMkLst>
            <pc:docMk/>
            <pc:sldMk cId="756898644" sldId="277"/>
            <ac:spMk id="2" creationId="{BD3DBCC3-7CD5-F760-D4B9-764BA73D60DF}"/>
          </ac:spMkLst>
        </pc:spChg>
        <pc:graphicFrameChg chg="add del mod">
          <ac:chgData name="Jane Marie Michel" userId="c6c326ddbd9b8482" providerId="LiveId" clId="{C817FF5D-405D-4872-9DB4-AD4DE3FD7F41}" dt="2024-01-17T15:38:19.893" v="1360" actId="478"/>
          <ac:graphicFrameMkLst>
            <pc:docMk/>
            <pc:sldMk cId="756898644" sldId="277"/>
            <ac:graphicFrameMk id="3" creationId="{3CAF5C30-00EB-091D-610E-6E51FE07580C}"/>
          </ac:graphicFrameMkLst>
        </pc:graphicFrameChg>
        <pc:graphicFrameChg chg="add mod modGraphic">
          <ac:chgData name="Jane Marie Michel" userId="c6c326ddbd9b8482" providerId="LiveId" clId="{C817FF5D-405D-4872-9DB4-AD4DE3FD7F41}" dt="2024-01-17T15:39:59.486" v="1414" actId="14100"/>
          <ac:graphicFrameMkLst>
            <pc:docMk/>
            <pc:sldMk cId="756898644" sldId="277"/>
            <ac:graphicFrameMk id="4" creationId="{EFDACF7C-BC6F-7034-DDE7-D5DFF03DB20B}"/>
          </ac:graphicFrameMkLst>
        </pc:graphicFrameChg>
      </pc:sldChg>
      <pc:sldChg chg="addSp delSp modSp new del">
        <pc:chgData name="Jane Marie Michel" userId="c6c326ddbd9b8482" providerId="LiveId" clId="{C817FF5D-405D-4872-9DB4-AD4DE3FD7F41}" dt="2024-01-17T15:46:53.696" v="1522" actId="47"/>
        <pc:sldMkLst>
          <pc:docMk/>
          <pc:sldMk cId="3208985292" sldId="278"/>
        </pc:sldMkLst>
        <pc:spChg chg="del">
          <ac:chgData name="Jane Marie Michel" userId="c6c326ddbd9b8482" providerId="LiveId" clId="{C817FF5D-405D-4872-9DB4-AD4DE3FD7F41}" dt="2024-01-17T15:43:36.890" v="1422"/>
          <ac:spMkLst>
            <pc:docMk/>
            <pc:sldMk cId="3208985292" sldId="278"/>
            <ac:spMk id="3" creationId="{C1141068-32A2-260D-D5AE-AE2F353F57ED}"/>
          </ac:spMkLst>
        </pc:spChg>
        <pc:picChg chg="add mod">
          <ac:chgData name="Jane Marie Michel" userId="c6c326ddbd9b8482" providerId="LiveId" clId="{C817FF5D-405D-4872-9DB4-AD4DE3FD7F41}" dt="2024-01-17T15:43:36.890" v="1422"/>
          <ac:picMkLst>
            <pc:docMk/>
            <pc:sldMk cId="3208985292" sldId="278"/>
            <ac:picMk id="5" creationId="{775B021E-BFCC-ACF9-C248-D97472B7D60A}"/>
          </ac:picMkLst>
        </pc:picChg>
      </pc:sldChg>
      <pc:sldChg chg="new del">
        <pc:chgData name="Jane Marie Michel" userId="c6c326ddbd9b8482" providerId="LiveId" clId="{C817FF5D-405D-4872-9DB4-AD4DE3FD7F41}" dt="2024-01-17T15:41:05.474" v="1416" actId="2696"/>
        <pc:sldMkLst>
          <pc:docMk/>
          <pc:sldMk cId="4247177899" sldId="278"/>
        </pc:sldMkLst>
      </pc:sldChg>
      <pc:sldChg chg="addSp delSp modSp add mod ord">
        <pc:chgData name="Jane Marie Michel" userId="c6c326ddbd9b8482" providerId="LiveId" clId="{C817FF5D-405D-4872-9DB4-AD4DE3FD7F41}" dt="2024-01-17T15:53:51.452" v="1527"/>
        <pc:sldMkLst>
          <pc:docMk/>
          <pc:sldMk cId="1929762845" sldId="279"/>
        </pc:sldMkLst>
        <pc:spChg chg="mod">
          <ac:chgData name="Jane Marie Michel" userId="c6c326ddbd9b8482" providerId="LiveId" clId="{C817FF5D-405D-4872-9DB4-AD4DE3FD7F41}" dt="2024-01-17T15:45:48.428" v="1515" actId="122"/>
          <ac:spMkLst>
            <pc:docMk/>
            <pc:sldMk cId="1929762845" sldId="279"/>
            <ac:spMk id="2" creationId="{4ED636AC-4DEB-1BDC-0193-255823CB6789}"/>
          </ac:spMkLst>
        </pc:spChg>
        <pc:spChg chg="mod ord">
          <ac:chgData name="Jane Marie Michel" userId="c6c326ddbd9b8482" providerId="LiveId" clId="{C817FF5D-405D-4872-9DB4-AD4DE3FD7F41}" dt="2024-01-17T15:53:51.452" v="1527"/>
          <ac:spMkLst>
            <pc:docMk/>
            <pc:sldMk cId="1929762845" sldId="279"/>
            <ac:spMk id="4" creationId="{0EABA00D-483C-66E4-F763-0B95BC951382}"/>
          </ac:spMkLst>
        </pc:spChg>
        <pc:spChg chg="add del mod">
          <ac:chgData name="Jane Marie Michel" userId="c6c326ddbd9b8482" providerId="LiveId" clId="{C817FF5D-405D-4872-9DB4-AD4DE3FD7F41}" dt="2024-01-17T15:44:28.944" v="1423"/>
          <ac:spMkLst>
            <pc:docMk/>
            <pc:sldMk cId="1929762845" sldId="279"/>
            <ac:spMk id="5" creationId="{0C7D14B6-190A-36C4-D1D8-711E3ED8C1F9}"/>
          </ac:spMkLst>
        </pc:spChg>
        <pc:picChg chg="add mod">
          <ac:chgData name="Jane Marie Michel" userId="c6c326ddbd9b8482" providerId="LiveId" clId="{C817FF5D-405D-4872-9DB4-AD4DE3FD7F41}" dt="2024-01-17T15:47:13.200" v="1524" actId="14100"/>
          <ac:picMkLst>
            <pc:docMk/>
            <pc:sldMk cId="1929762845" sldId="279"/>
            <ac:picMk id="6" creationId="{A3E326C2-77E6-80C2-63AE-80C35C59FA52}"/>
          </ac:picMkLst>
        </pc:picChg>
        <pc:picChg chg="del">
          <ac:chgData name="Jane Marie Michel" userId="c6c326ddbd9b8482" providerId="LiveId" clId="{C817FF5D-405D-4872-9DB4-AD4DE3FD7F41}" dt="2024-01-17T15:43:18.645" v="1421" actId="21"/>
          <ac:picMkLst>
            <pc:docMk/>
            <pc:sldMk cId="1929762845" sldId="279"/>
            <ac:picMk id="11" creationId="{CBA60437-CFAF-9B5B-2C1C-99353644B17D}"/>
          </ac:picMkLst>
        </pc:picChg>
      </pc:sldChg>
      <pc:sldChg chg="addSp delSp modSp add mod">
        <pc:chgData name="Jane Marie Michel" userId="c6c326ddbd9b8482" providerId="LiveId" clId="{C817FF5D-405D-4872-9DB4-AD4DE3FD7F41}" dt="2024-01-17T17:37:17.603" v="1628" actId="122"/>
        <pc:sldMkLst>
          <pc:docMk/>
          <pc:sldMk cId="587283519" sldId="280"/>
        </pc:sldMkLst>
        <pc:spChg chg="mod">
          <ac:chgData name="Jane Marie Michel" userId="c6c326ddbd9b8482" providerId="LiveId" clId="{C817FF5D-405D-4872-9DB4-AD4DE3FD7F41}" dt="2024-01-17T17:05:12.821" v="1541" actId="122"/>
          <ac:spMkLst>
            <pc:docMk/>
            <pc:sldMk cId="587283519" sldId="280"/>
            <ac:spMk id="2" creationId="{4ED636AC-4DEB-1BDC-0193-255823CB6789}"/>
          </ac:spMkLst>
        </pc:spChg>
        <pc:spChg chg="mod ord">
          <ac:chgData name="Jane Marie Michel" userId="c6c326ddbd9b8482" providerId="LiveId" clId="{C817FF5D-405D-4872-9DB4-AD4DE3FD7F41}" dt="2024-01-17T17:37:17.603" v="1628" actId="122"/>
          <ac:spMkLst>
            <pc:docMk/>
            <pc:sldMk cId="587283519" sldId="280"/>
            <ac:spMk id="4" creationId="{0EABA00D-483C-66E4-F763-0B95BC951382}"/>
          </ac:spMkLst>
        </pc:spChg>
        <pc:spChg chg="add del mod">
          <ac:chgData name="Jane Marie Michel" userId="c6c326ddbd9b8482" providerId="LiveId" clId="{C817FF5D-405D-4872-9DB4-AD4DE3FD7F41}" dt="2024-01-17T17:04:33.820" v="1530"/>
          <ac:spMkLst>
            <pc:docMk/>
            <pc:sldMk cId="587283519" sldId="280"/>
            <ac:spMk id="5" creationId="{8BA7A944-A539-8E2E-0C8F-AEA00C30D9C6}"/>
          </ac:spMkLst>
        </pc:spChg>
        <pc:spChg chg="add del">
          <ac:chgData name="Jane Marie Michel" userId="c6c326ddbd9b8482" providerId="LiveId" clId="{C817FF5D-405D-4872-9DB4-AD4DE3FD7F41}" dt="2024-01-17T17:04:43.292" v="1534" actId="26606"/>
          <ac:spMkLst>
            <pc:docMk/>
            <pc:sldMk cId="587283519" sldId="280"/>
            <ac:spMk id="13" creationId="{23E547B5-89CF-4EC0-96DE-25771AED0799}"/>
          </ac:spMkLst>
        </pc:spChg>
        <pc:spChg chg="add del">
          <ac:chgData name="Jane Marie Michel" userId="c6c326ddbd9b8482" providerId="LiveId" clId="{C817FF5D-405D-4872-9DB4-AD4DE3FD7F41}" dt="2024-01-17T17:04:43.292" v="1534" actId="26606"/>
          <ac:spMkLst>
            <pc:docMk/>
            <pc:sldMk cId="587283519" sldId="280"/>
            <ac:spMk id="15" creationId="{3F0B8CEB-8279-4E5E-A0CE-1FC9F71736F2}"/>
          </ac:spMkLst>
        </pc:spChg>
        <pc:picChg chg="del">
          <ac:chgData name="Jane Marie Michel" userId="c6c326ddbd9b8482" providerId="LiveId" clId="{C817FF5D-405D-4872-9DB4-AD4DE3FD7F41}" dt="2024-01-17T17:04:04.956" v="1529" actId="478"/>
          <ac:picMkLst>
            <pc:docMk/>
            <pc:sldMk cId="587283519" sldId="280"/>
            <ac:picMk id="6" creationId="{A3E326C2-77E6-80C2-63AE-80C35C59FA52}"/>
          </ac:picMkLst>
        </pc:picChg>
        <pc:picChg chg="add mod">
          <ac:chgData name="Jane Marie Michel" userId="c6c326ddbd9b8482" providerId="LiveId" clId="{C817FF5D-405D-4872-9DB4-AD4DE3FD7F41}" dt="2024-01-17T17:04:43.306" v="1535" actId="26606"/>
          <ac:picMkLst>
            <pc:docMk/>
            <pc:sldMk cId="587283519" sldId="280"/>
            <ac:picMk id="8" creationId="{A3029B97-0B41-C13F-7BE5-B394007B76F6}"/>
          </ac:picMkLst>
        </pc:picChg>
      </pc:sldChg>
      <pc:sldChg chg="new del">
        <pc:chgData name="Jane Marie Michel" userId="c6c326ddbd9b8482" providerId="LiveId" clId="{C817FF5D-405D-4872-9DB4-AD4DE3FD7F41}" dt="2024-01-17T15:48:04.451" v="1526" actId="2696"/>
        <pc:sldMkLst>
          <pc:docMk/>
          <pc:sldMk cId="1722522187" sldId="280"/>
        </pc:sldMkLst>
      </pc:sldChg>
      <pc:sldChg chg="addSp delSp modSp add mod">
        <pc:chgData name="Jane Marie Michel" userId="c6c326ddbd9b8482" providerId="LiveId" clId="{C817FF5D-405D-4872-9DB4-AD4DE3FD7F41}" dt="2024-01-17T21:32:24.736" v="1828" actId="20577"/>
        <pc:sldMkLst>
          <pc:docMk/>
          <pc:sldMk cId="3560282804" sldId="281"/>
        </pc:sldMkLst>
        <pc:spChg chg="mod">
          <ac:chgData name="Jane Marie Michel" userId="c6c326ddbd9b8482" providerId="LiveId" clId="{C817FF5D-405D-4872-9DB4-AD4DE3FD7F41}" dt="2024-01-17T17:54:04.774" v="1770" actId="122"/>
          <ac:spMkLst>
            <pc:docMk/>
            <pc:sldMk cId="3560282804" sldId="281"/>
            <ac:spMk id="2" creationId="{4ED636AC-4DEB-1BDC-0193-255823CB6789}"/>
          </ac:spMkLst>
        </pc:spChg>
        <pc:spChg chg="mod ord">
          <ac:chgData name="Jane Marie Michel" userId="c6c326ddbd9b8482" providerId="LiveId" clId="{C817FF5D-405D-4872-9DB4-AD4DE3FD7F41}" dt="2024-01-17T21:32:24.736" v="1828" actId="20577"/>
          <ac:spMkLst>
            <pc:docMk/>
            <pc:sldMk cId="3560282804" sldId="281"/>
            <ac:spMk id="4" creationId="{0EABA00D-483C-66E4-F763-0B95BC951382}"/>
          </ac:spMkLst>
        </pc:spChg>
        <pc:spChg chg="add del mod">
          <ac:chgData name="Jane Marie Michel" userId="c6c326ddbd9b8482" providerId="LiveId" clId="{C817FF5D-405D-4872-9DB4-AD4DE3FD7F41}" dt="2024-01-17T17:49:39.593" v="1631"/>
          <ac:spMkLst>
            <pc:docMk/>
            <pc:sldMk cId="3560282804" sldId="281"/>
            <ac:spMk id="5" creationId="{8A0FBB7A-70B1-38E3-CC2D-08E3C0806101}"/>
          </ac:spMkLst>
        </pc:spChg>
        <pc:spChg chg="add del mod">
          <ac:chgData name="Jane Marie Michel" userId="c6c326ddbd9b8482" providerId="LiveId" clId="{C817FF5D-405D-4872-9DB4-AD4DE3FD7F41}" dt="2024-01-17T17:51:18.790" v="1641"/>
          <ac:spMkLst>
            <pc:docMk/>
            <pc:sldMk cId="3560282804" sldId="281"/>
            <ac:spMk id="10" creationId="{1DA01ED2-9B82-89CD-9854-6428F5690C28}"/>
          </ac:spMkLst>
        </pc:spChg>
        <pc:spChg chg="add del">
          <ac:chgData name="Jane Marie Michel" userId="c6c326ddbd9b8482" providerId="LiveId" clId="{C817FF5D-405D-4872-9DB4-AD4DE3FD7F41}" dt="2024-01-17T17:51:26.613" v="1642" actId="26606"/>
          <ac:spMkLst>
            <pc:docMk/>
            <pc:sldMk cId="3560282804" sldId="281"/>
            <ac:spMk id="12" creationId="{3ECBE1F1-D69B-4AFA-ABD5-8E41720EF6DE}"/>
          </ac:spMkLst>
        </pc:spChg>
        <pc:spChg chg="add del">
          <ac:chgData name="Jane Marie Michel" userId="c6c326ddbd9b8482" providerId="LiveId" clId="{C817FF5D-405D-4872-9DB4-AD4DE3FD7F41}" dt="2024-01-17T17:51:26.613" v="1642" actId="26606"/>
          <ac:spMkLst>
            <pc:docMk/>
            <pc:sldMk cId="3560282804" sldId="281"/>
            <ac:spMk id="14" creationId="{603A6265-E10C-4B85-9C20-E75FCAF9CC63}"/>
          </ac:spMkLst>
        </pc:spChg>
        <pc:picChg chg="add del mod ord">
          <ac:chgData name="Jane Marie Michel" userId="c6c326ddbd9b8482" providerId="LiveId" clId="{C817FF5D-405D-4872-9DB4-AD4DE3FD7F41}" dt="2024-01-17T17:50:29.854" v="1640" actId="478"/>
          <ac:picMkLst>
            <pc:docMk/>
            <pc:sldMk cId="3560282804" sldId="281"/>
            <ac:picMk id="7" creationId="{05D53426-C406-6118-E4EB-F26A94B2931A}"/>
          </ac:picMkLst>
        </pc:picChg>
        <pc:picChg chg="del">
          <ac:chgData name="Jane Marie Michel" userId="c6c326ddbd9b8482" providerId="LiveId" clId="{C817FF5D-405D-4872-9DB4-AD4DE3FD7F41}" dt="2024-01-17T17:49:08.650" v="1630" actId="478"/>
          <ac:picMkLst>
            <pc:docMk/>
            <pc:sldMk cId="3560282804" sldId="281"/>
            <ac:picMk id="8" creationId="{A3029B97-0B41-C13F-7BE5-B394007B76F6}"/>
          </ac:picMkLst>
        </pc:picChg>
        <pc:picChg chg="add mod">
          <ac:chgData name="Jane Marie Michel" userId="c6c326ddbd9b8482" providerId="LiveId" clId="{C817FF5D-405D-4872-9DB4-AD4DE3FD7F41}" dt="2024-01-17T17:51:26.613" v="1642" actId="26606"/>
          <ac:picMkLst>
            <pc:docMk/>
            <pc:sldMk cId="3560282804" sldId="281"/>
            <ac:picMk id="11" creationId="{9B142EE4-DE3B-4F45-8A71-046E2907A3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7A851-31D0-802E-14CF-8B5EE8D8B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D4C365-6DC4-2A9E-31EA-A35478CD0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93242A-4BF3-6DB8-F6A6-AF40F73B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FA840D-649E-C3DC-6D5F-8A8BA6B6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60BF70-D798-D83E-C38D-AD298047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6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DD76A-6F38-B838-9014-B4728E67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FF35E5-7DC3-B555-B262-559BC0198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56E96B-18A8-8BE2-C55F-F7E046D6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8E597-34A4-339D-9BD6-DFBC30AC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02A731-8887-84C3-7C80-60042C67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45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26CA4E-B11E-3CA5-7151-A535F5D26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AB7CC5-C5AD-636C-E059-874730041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BE9EF0-4802-CEA5-9983-6CDCD713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983140-C243-7AB0-80CE-9DD65D9D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5CBB78-4377-2CF9-68DB-37F4A685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4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33A11-C579-88DD-7D72-48D5FA19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352A8-E5AE-E9F0-58F3-81C41DD54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9BF15B-92E7-F46D-EC2A-16555ED6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AD9B9B-9F3D-5685-0272-4D1C224C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EC970F-50C1-32E9-7AAD-F08C2152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15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7CA18-CD6F-1F82-DC6D-7AED2998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E69606-223B-B779-6576-9B8135FE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FFDF4E-FB7E-3D50-E2E0-2AF3CDA8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16DC1-2EF8-C9A9-DF56-DFF9CB4D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20549-646A-61E6-917D-076CD459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231381-CE6A-2461-8D01-16D78DB2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799D41-34A8-4FCF-E802-8A1574315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C34A29-917D-C5A8-53BF-2B1B6643D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2118A6-6636-5F9D-84A1-961F42B8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ECEAAA-9C03-8BC7-3ED2-AECBDDD6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0D205F-E8CF-C8DF-3E2F-C6590005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99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7AF71-D386-1076-C195-BA022168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3EEBC9-9BF8-082C-B426-B56288B82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498E13-ACB1-8274-DF6A-1C0BBAB1A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1E8367-7723-38EB-345F-00A8A9328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8CB5FB-4BC8-DD8F-2513-E744DA8D7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74C5744-C3AB-8107-1536-0D77FA6D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2B0530-CE4F-7DBA-B331-0BB35517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94F86C-932D-5344-3183-74576983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92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C4140-0AFD-0D77-6299-3AEFE45C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47C265-2DC8-F099-CDEB-5F6FB146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1B0678-B3C8-9ABF-D570-AA4DCC61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1353A7-A866-E259-D3AE-250FE28F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62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00A0F4-0F6A-84F0-8F26-24B75847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5FE860-C7DA-3F5E-3828-71FA412C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D4B495-108B-4DE3-2A99-0CFE297A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07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F1BC0-A632-B217-9079-C8B95BA7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7F976-B167-17DA-CF03-DC5DF80C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14B0EB-03CC-DFBE-FEBF-37EB36D1B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1EA8A3-9703-A919-D7DB-0486C40D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FD4F8A-23C4-E9DB-D779-ECA02437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6D5AE0-A051-6DBB-1CB4-29FF0223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7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7104A-828E-3200-560E-59DC8920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AC04E2-15CD-7081-F72E-637DC329C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07C7B1-2793-D384-4715-F252158E7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CB97C4-84BF-639D-1933-9585EF07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6F8C71-6E1B-9300-6225-FD98790B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E8C64B-119E-4D75-E25B-DFCC9983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93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642001-A3F8-FA1B-C0F2-7AC183C4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CB140D-206E-B390-B2DF-0BCB4AA1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57B3EF-AA26-533F-8E86-6A9D83930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CDE46-1E80-4F43-97FB-08D74188D1DA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A23BC-426B-FEF6-400F-08B4A969E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23EEF-72A9-682A-B66E-69AB59CFA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F11EB7-667C-4CCB-B5BC-5F3EE74A6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67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&amp;q=neige+sinno+triste+tigre&amp;&amp;mid=5407F4E0446353C3C0895407F4E0446353C3C089&amp;&amp;FORM=VRDGA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ing.com/videos/riverview/relatedvideo?q=triste%20tigre%20neige%20sinno&amp;mid=08E92D7F27F21E4B1D5D08E92D7F27F21E4B1D5D&amp;ajaxhist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q=veiller%20sur%20elle%20jean%20baptiste%20andrea&amp;mid=5317DCA2B4EC20B4D84F5317DCA2B4EC20B4D84F&amp;ajaxhist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nlymbQ0c5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&amp;q=attaquer+la+terre+et+le+soleil+mathieu+belezi&amp;&amp;mid=8757360C7EC3C895E14F8757360C7EC3C895E14F&amp;&amp;FORM=VRDG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qccFhctd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llat.com/livres/2879552/dominique-barberis-une-facon-d-aim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q=ann%20scott%20les%20insolents&amp;mid=27FFFA0F63E505B53FB127FFFA0F63E505B53FB1&amp;ajaxhist=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yp9AjO5pY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keg2T5bX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B7DF0-1FC1-C190-4E7F-ABBAD5D60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Prix Littéraires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0086B1-EE3E-CB33-F2DC-1DB5B69B2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Groupe Lectures UTB</a:t>
            </a:r>
          </a:p>
          <a:p>
            <a:r>
              <a:rPr lang="fr-FR" dirty="0"/>
              <a:t>18 janvier 2024</a:t>
            </a:r>
          </a:p>
          <a:p>
            <a:endParaRPr lang="fr-FR" dirty="0"/>
          </a:p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05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636AC-4DEB-1BDC-0193-255823C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Prix Goncourt des </a:t>
            </a:r>
            <a:r>
              <a:rPr lang="en-US" sz="4000" dirty="0" err="1"/>
              <a:t>lycéens</a:t>
            </a:r>
            <a:br>
              <a:rPr lang="en-US" sz="4000" dirty="0"/>
            </a:br>
            <a:r>
              <a:rPr lang="en-US" sz="4000" dirty="0"/>
              <a:t>Prix </a:t>
            </a:r>
            <a:r>
              <a:rPr lang="en-US" sz="4000" dirty="0" err="1"/>
              <a:t>Femina</a:t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9B142EE4-DE3B-4F45-8A71-046E2907A3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0868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BA00D-483C-66E4-F763-0B95BC95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800" b="1" dirty="0"/>
          </a:p>
          <a:p>
            <a:pPr marL="0" indent="0" algn="ctr">
              <a:buNone/>
            </a:pPr>
            <a:r>
              <a:rPr lang="en-US" sz="2400" dirty="0" err="1">
                <a:solidFill>
                  <a:srgbClr val="FF0000"/>
                </a:solidFill>
              </a:rPr>
              <a:t>Neige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Sinno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Triste </a:t>
            </a:r>
            <a:r>
              <a:rPr lang="en-US" sz="2400" dirty="0" err="1">
                <a:solidFill>
                  <a:srgbClr val="FF0000"/>
                </a:solidFill>
              </a:rPr>
              <a:t>tigre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000" dirty="0">
              <a:hlinkClick r:id="rId3"/>
            </a:endParaRPr>
          </a:p>
          <a:p>
            <a:pPr marL="0" indent="0">
              <a:buNone/>
            </a:pPr>
            <a:endParaRPr lang="fr-FR" sz="1000" dirty="0">
              <a:hlinkClick r:id="rId3"/>
            </a:endParaRPr>
          </a:p>
          <a:p>
            <a:pPr marL="0" indent="0">
              <a:buNone/>
            </a:pPr>
            <a:endParaRPr lang="fr-FR" sz="1000">
              <a:hlinkClick r:id="rId3"/>
            </a:endParaRPr>
          </a:p>
          <a:p>
            <a:pPr marL="0" indent="0">
              <a:buNone/>
            </a:pPr>
            <a:endParaRPr lang="fr-FR" sz="1000" dirty="0">
              <a:hlinkClick r:id="rId3"/>
            </a:endParaRPr>
          </a:p>
          <a:p>
            <a:pPr marL="0" indent="0" algn="ctr">
              <a:buNone/>
            </a:pPr>
            <a:r>
              <a:rPr lang="fr-FR" sz="1000" dirty="0">
                <a:hlinkClick r:id="rId3"/>
              </a:rPr>
              <a:t>Vidéos Bing</a:t>
            </a:r>
            <a:endParaRPr lang="fr-FR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56028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636AC-4DEB-1BDC-0193-255823C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Prix Goncourt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B2ECA66-F222-9925-C890-FB032F60C4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r="20457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BA00D-483C-66E4-F763-0B95BC95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Jean Baptiste ANDREA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Veiller</a:t>
            </a:r>
            <a:r>
              <a:rPr lang="en-US" dirty="0">
                <a:solidFill>
                  <a:srgbClr val="FF0000"/>
                </a:solidFill>
              </a:rPr>
              <a:t> sur </a:t>
            </a:r>
            <a:r>
              <a:rPr lang="en-US" dirty="0" err="1">
                <a:solidFill>
                  <a:srgbClr val="FF0000"/>
                </a:solidFill>
              </a:rPr>
              <a:t>elle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Vidéos Bing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0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636AC-4DEB-1BDC-0193-255823C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Prix </a:t>
            </a:r>
            <a:r>
              <a:rPr lang="en-US" sz="4000" dirty="0" err="1"/>
              <a:t>Femina</a:t>
            </a:r>
            <a:r>
              <a:rPr lang="en-US" sz="4000" dirty="0"/>
              <a:t> </a:t>
            </a:r>
            <a:r>
              <a:rPr lang="en-US" sz="4000" dirty="0" err="1"/>
              <a:t>Etranger</a:t>
            </a:r>
            <a:endParaRPr lang="en-US" sz="4000" dirty="0"/>
          </a:p>
        </p:txBody>
      </p:sp>
      <p:pic>
        <p:nvPicPr>
          <p:cNvPr id="5" name="Espace réservé du contenu 4" descr="Louise Erdrich - The New York Times">
            <a:extLst>
              <a:ext uri="{FF2B5EF4-FFF2-40B4-BE49-F238E27FC236}">
                <a16:creationId xmlns:a16="http://schemas.microsoft.com/office/drawing/2014/main" id="{EB2ECA66-F222-9925-C890-FB032F60C4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18949"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BA00D-483C-66E4-F763-0B95BC95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Louise ERDRICH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La Sentence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dirty="0">
                <a:hlinkClick r:id="rId3"/>
              </a:rPr>
              <a:t>Louise </a:t>
            </a:r>
            <a:r>
              <a:rPr lang="fr-FR" dirty="0" err="1">
                <a:hlinkClick r:id="rId3"/>
              </a:rPr>
              <a:t>Erdrich</a:t>
            </a:r>
            <a:r>
              <a:rPr lang="fr-FR" dirty="0">
                <a:hlinkClick r:id="rId3"/>
              </a:rPr>
              <a:t> - Romancière et libraire (youtube.com)</a:t>
            </a:r>
            <a:endParaRPr lang="fr-FR" dirty="0"/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6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636AC-4DEB-1BDC-0193-255823C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Prix du Livre Inter</a:t>
            </a:r>
            <a:br>
              <a:rPr lang="en-US" sz="4000" dirty="0"/>
            </a:br>
            <a:r>
              <a:rPr lang="en-US" sz="4000" dirty="0"/>
              <a:t>Prix du Journal Le Monde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0E4DFFB-4089-2274-3BAA-C6E6B9D1AD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994" r="18994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BA00D-483C-66E4-F763-0B95BC95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Matthieu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BELEZI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Attaquer</a:t>
            </a:r>
            <a:r>
              <a:rPr lang="en-US" dirty="0">
                <a:solidFill>
                  <a:srgbClr val="FF0000"/>
                </a:solidFill>
              </a:rPr>
              <a:t> la terre et le soleil</a:t>
            </a:r>
          </a:p>
          <a:p>
            <a:pPr marL="0" indent="0" algn="ctr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1200" dirty="0">
                <a:hlinkClick r:id="rId3"/>
              </a:rPr>
              <a:t>Vidéos Bing</a:t>
            </a:r>
            <a:endParaRPr lang="en-US" sz="1800" b="1" dirty="0">
              <a:solidFill>
                <a:srgbClr val="FF0000"/>
              </a:solidFill>
            </a:endParaRPr>
          </a:p>
          <a:p>
            <a:pPr marL="0"/>
            <a:endParaRPr lang="en-US" sz="1800" dirty="0"/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849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636AC-4DEB-1BDC-0193-255823C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8"/>
            <a:ext cx="5291663" cy="8291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Prix des Libraires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CBA60437-CFAF-9B5B-2C1C-99353644B1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5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BA00D-483C-66E4-F763-0B95BC95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800" b="1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Gilles MARCHAND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Le </a:t>
            </a:r>
            <a:r>
              <a:rPr lang="en-US" dirty="0" err="1">
                <a:solidFill>
                  <a:srgbClr val="FF0000"/>
                </a:solidFill>
              </a:rPr>
              <a:t>soldat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désaccordé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dirty="0">
                <a:hlinkClick r:id="rId3"/>
              </a:rPr>
              <a:t>Gilles Marchand Le soldat désaccordé , poilus et poésie (youtube.com)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1800" b="1" dirty="0"/>
          </a:p>
          <a:p>
            <a:pPr marL="0"/>
            <a:endParaRPr lang="en-US" sz="1800" dirty="0"/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138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636AC-4DEB-1BDC-0193-255823C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Grand prix du roman de l’Académie Française</a:t>
            </a:r>
            <a:endParaRPr lang="en-US" sz="4000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D34337FA-992A-F4A4-AC11-518AA6CF37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735" r="22361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BA00D-483C-66E4-F763-0B95BC95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800" b="1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Dominique BARBERIS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Une façon </a:t>
            </a:r>
            <a:r>
              <a:rPr lang="en-US" dirty="0" err="1">
                <a:solidFill>
                  <a:srgbClr val="FF0000"/>
                </a:solidFill>
              </a:rPr>
              <a:t>d’aimer</a:t>
            </a:r>
            <a:endParaRPr lang="en-US" dirty="0">
              <a:solidFill>
                <a:srgbClr val="FF0000"/>
              </a:solidFill>
            </a:endParaRPr>
          </a:p>
          <a:p>
            <a:pPr marL="0"/>
            <a:endParaRPr lang="en-US" sz="1800" dirty="0"/>
          </a:p>
          <a:p>
            <a:pPr marL="0"/>
            <a:endParaRPr lang="en-US" sz="1800" b="1" dirty="0"/>
          </a:p>
          <a:p>
            <a:pPr marL="0"/>
            <a:r>
              <a:rPr lang="fr-FR" sz="1200" dirty="0">
                <a:hlinkClick r:id="rId3"/>
              </a:rPr>
              <a:t>Une façon d'aimer - Dominique </a:t>
            </a:r>
            <a:r>
              <a:rPr lang="fr-FR" sz="1200" dirty="0" err="1">
                <a:hlinkClick r:id="rId3"/>
              </a:rPr>
              <a:t>Barbéris</a:t>
            </a:r>
            <a:r>
              <a:rPr lang="fr-FR" sz="1200" dirty="0">
                <a:hlinkClick r:id="rId3"/>
              </a:rPr>
              <a:t> - Librairie </a:t>
            </a:r>
            <a:r>
              <a:rPr lang="fr-FR" sz="1200" dirty="0" err="1">
                <a:hlinkClick r:id="rId3"/>
              </a:rPr>
              <a:t>Mollat</a:t>
            </a:r>
            <a:r>
              <a:rPr lang="fr-FR" sz="1200" dirty="0">
                <a:hlinkClick r:id="rId3"/>
              </a:rPr>
              <a:t> Bordeaux</a:t>
            </a:r>
            <a:endParaRPr lang="en-US" sz="1800" dirty="0"/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838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636AC-4DEB-1BDC-0193-255823C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8"/>
            <a:ext cx="5291663" cy="1091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Prix </a:t>
            </a:r>
            <a:r>
              <a:rPr lang="en-US" sz="4000" dirty="0" err="1"/>
              <a:t>Renaudot</a:t>
            </a:r>
            <a:endParaRPr lang="en-US" sz="4000" dirty="0"/>
          </a:p>
        </p:txBody>
      </p:sp>
      <p:pic>
        <p:nvPicPr>
          <p:cNvPr id="7" name="Espace réservé du contenu 6" descr="Une image contenant Visage humain, personne, habits, Menton&#10;&#10;Description générée automatiquement">
            <a:extLst>
              <a:ext uri="{FF2B5EF4-FFF2-40B4-BE49-F238E27FC236}">
                <a16:creationId xmlns:a16="http://schemas.microsoft.com/office/drawing/2014/main" id="{C9C26EA9-6BF9-7287-852F-2C6EE0CD60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r="21964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BA00D-483C-66E4-F763-0B95BC95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800" b="1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Ann Scott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Les insolents</a:t>
            </a:r>
          </a:p>
          <a:p>
            <a:pPr marL="0"/>
            <a:endParaRPr lang="en-US" sz="1800" b="1" dirty="0"/>
          </a:p>
          <a:p>
            <a:pPr marL="0" indent="0" algn="ctr">
              <a:buNone/>
            </a:pPr>
            <a:r>
              <a:rPr lang="fr-FR" sz="1200" dirty="0">
                <a:hlinkClick r:id="rId3"/>
              </a:rPr>
              <a:t>Vidéos Bing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989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636AC-4DEB-1BDC-0193-255823C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8"/>
            <a:ext cx="5291663" cy="13070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Prix </a:t>
            </a:r>
            <a:r>
              <a:rPr lang="en-US" sz="4000" dirty="0" err="1"/>
              <a:t>Medicis</a:t>
            </a:r>
            <a:r>
              <a:rPr lang="en-US" sz="4000" dirty="0"/>
              <a:t> </a:t>
            </a:r>
            <a:r>
              <a:rPr lang="en-US" sz="4000" dirty="0" err="1"/>
              <a:t>Essai</a:t>
            </a:r>
            <a:endParaRPr lang="en-US" sz="40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3E326C2-77E6-80C2-63AE-80C35C59FA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045" r="6045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BA00D-483C-66E4-F763-0B95BC95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800" b="1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Laure MURAT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Proust roman familial</a:t>
            </a:r>
          </a:p>
          <a:p>
            <a:pPr marL="0"/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/>
            <a:r>
              <a:rPr lang="fr-FR" sz="1200" dirty="0">
                <a:hlinkClick r:id="rId3"/>
              </a:rPr>
              <a:t>Laure Murat - Comment Proust m'a libérée de mon passé (youtube.com)</a:t>
            </a:r>
            <a:endParaRPr lang="en-US" sz="1800" dirty="0"/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976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636AC-4DEB-1BDC-0193-255823C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Prix </a:t>
            </a:r>
            <a:r>
              <a:rPr lang="en-US" sz="4000" dirty="0" err="1"/>
              <a:t>Medicis</a:t>
            </a:r>
            <a:r>
              <a:rPr lang="en-US" sz="4000" dirty="0"/>
              <a:t> </a:t>
            </a:r>
          </a:p>
        </p:txBody>
      </p:sp>
      <p:pic>
        <p:nvPicPr>
          <p:cNvPr id="8" name="Espace réservé du contenu 7" descr="Une image contenant personne, Visage humain, plein air, habits&#10;&#10;Description générée automatiquement">
            <a:extLst>
              <a:ext uri="{FF2B5EF4-FFF2-40B4-BE49-F238E27FC236}">
                <a16:creationId xmlns:a16="http://schemas.microsoft.com/office/drawing/2014/main" id="{A3029B97-0B41-C13F-7BE5-B394007B76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349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BA00D-483C-66E4-F763-0B95BC95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800" b="1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Kevin LAMBERT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Que </a:t>
            </a:r>
            <a:r>
              <a:rPr lang="en-US" sz="2400" dirty="0" err="1">
                <a:solidFill>
                  <a:srgbClr val="FF0000"/>
                </a:solidFill>
              </a:rPr>
              <a:t>notre</a:t>
            </a:r>
            <a:r>
              <a:rPr lang="en-US" sz="2400" dirty="0">
                <a:solidFill>
                  <a:srgbClr val="FF0000"/>
                </a:solidFill>
              </a:rPr>
              <a:t> joie </a:t>
            </a:r>
            <a:r>
              <a:rPr lang="en-US" sz="2400" dirty="0" err="1">
                <a:solidFill>
                  <a:srgbClr val="FF0000"/>
                </a:solidFill>
              </a:rPr>
              <a:t>demeure</a:t>
            </a:r>
            <a:endParaRPr lang="en-US" sz="2400" dirty="0">
              <a:solidFill>
                <a:srgbClr val="FF0000"/>
              </a:solidFill>
            </a:endParaRPr>
          </a:p>
          <a:p>
            <a:pPr marL="0" algn="ctr"/>
            <a:endParaRPr lang="en-US" sz="1800" b="1" dirty="0">
              <a:solidFill>
                <a:srgbClr val="FF0000"/>
              </a:solidFill>
            </a:endParaRPr>
          </a:p>
          <a:p>
            <a:pPr marL="0"/>
            <a:endParaRPr lang="en-US" sz="1800" b="1" dirty="0"/>
          </a:p>
          <a:p>
            <a:pPr marL="0" indent="0" algn="ctr">
              <a:buNone/>
            </a:pPr>
            <a:r>
              <a:rPr lang="fr-FR" sz="1200" dirty="0">
                <a:hlinkClick r:id="rId3"/>
              </a:rPr>
              <a:t>Kevin Lambert - Que notre joie demeure (youtube.com)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72835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173</Words>
  <Application>Microsoft Office PowerPoint</Application>
  <PresentationFormat>Grand écran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Thème Office</vt:lpstr>
      <vt:lpstr>Prix Littéraires 2023</vt:lpstr>
      <vt:lpstr>Prix Goncourt</vt:lpstr>
      <vt:lpstr>Prix Femina Etranger</vt:lpstr>
      <vt:lpstr>Prix du Livre Inter Prix du Journal Le Monde</vt:lpstr>
      <vt:lpstr>Prix des Libraires</vt:lpstr>
      <vt:lpstr>Grand prix du roman de l’Académie Française</vt:lpstr>
      <vt:lpstr>Prix Renaudot</vt:lpstr>
      <vt:lpstr>Prix Medicis Essai</vt:lpstr>
      <vt:lpstr>Prix Medicis </vt:lpstr>
      <vt:lpstr>      Prix Goncourt des lycéens Prix Femina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Prix Littéraires 2023</dc:title>
  <dc:creator>Jane Marie Michel</dc:creator>
  <cp:lastModifiedBy>travail</cp:lastModifiedBy>
  <cp:revision>2</cp:revision>
  <dcterms:created xsi:type="dcterms:W3CDTF">2024-01-15T07:43:32Z</dcterms:created>
  <dcterms:modified xsi:type="dcterms:W3CDTF">2024-01-22T16:53:33Z</dcterms:modified>
</cp:coreProperties>
</file>